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9A"/>
    <a:srgbClr val="F3F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4" autoAdjust="0"/>
    <p:restoredTop sz="94660"/>
  </p:normalViewPr>
  <p:slideViewPr>
    <p:cSldViewPr snapToGrid="0">
      <p:cViewPr varScale="1">
        <p:scale>
          <a:sx n="98" d="100"/>
          <a:sy n="98" d="100"/>
        </p:scale>
        <p:origin x="11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Roberts" userId="ac5b9828-2b22-4319-9850-9a97ef78ca0a" providerId="ADAL" clId="{D5E2DCD3-76D9-4649-BD18-C446B1C649F3}"/>
    <pc:docChg chg="modSld">
      <pc:chgData name="Mrs Roberts" userId="ac5b9828-2b22-4319-9850-9a97ef78ca0a" providerId="ADAL" clId="{D5E2DCD3-76D9-4649-BD18-C446B1C649F3}" dt="2024-02-20T14:07:33.882" v="43" actId="20577"/>
      <pc:docMkLst>
        <pc:docMk/>
      </pc:docMkLst>
      <pc:sldChg chg="modSp">
        <pc:chgData name="Mrs Roberts" userId="ac5b9828-2b22-4319-9850-9a97ef78ca0a" providerId="ADAL" clId="{D5E2DCD3-76D9-4649-BD18-C446B1C649F3}" dt="2024-02-20T14:07:33.882" v="43" actId="20577"/>
        <pc:sldMkLst>
          <pc:docMk/>
          <pc:sldMk cId="2424370338" sldId="256"/>
        </pc:sldMkLst>
        <pc:graphicFrameChg chg="mod modGraphic">
          <ac:chgData name="Mrs Roberts" userId="ac5b9828-2b22-4319-9850-9a97ef78ca0a" providerId="ADAL" clId="{D5E2DCD3-76D9-4649-BD18-C446B1C649F3}" dt="2024-02-20T14:07:33.882" v="43" actId="20577"/>
          <ac:graphicFrameMkLst>
            <pc:docMk/>
            <pc:sldMk cId="2424370338" sldId="256"/>
            <ac:graphicFrameMk id="27" creationId="{DB3147B9-5D3B-4BAC-97EB-841DBEC1BE4C}"/>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A4AC2C-9777-45AB-8647-FF798692F3BF}"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2EB54-4A2C-4C7D-946A-C2D8BE13B561}" type="slidenum">
              <a:rPr lang="en-GB" smtClean="0"/>
              <a:t>‹#›</a:t>
            </a:fld>
            <a:endParaRPr lang="en-GB"/>
          </a:p>
        </p:txBody>
      </p:sp>
    </p:spTree>
    <p:extLst>
      <p:ext uri="{BB962C8B-B14F-4D97-AF65-F5344CB8AC3E}">
        <p14:creationId xmlns:p14="http://schemas.microsoft.com/office/powerpoint/2010/main" val="308355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A4AC2C-9777-45AB-8647-FF798692F3BF}"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2EB54-4A2C-4C7D-946A-C2D8BE13B561}" type="slidenum">
              <a:rPr lang="en-GB" smtClean="0"/>
              <a:t>‹#›</a:t>
            </a:fld>
            <a:endParaRPr lang="en-GB"/>
          </a:p>
        </p:txBody>
      </p:sp>
    </p:spTree>
    <p:extLst>
      <p:ext uri="{BB962C8B-B14F-4D97-AF65-F5344CB8AC3E}">
        <p14:creationId xmlns:p14="http://schemas.microsoft.com/office/powerpoint/2010/main" val="89188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A4AC2C-9777-45AB-8647-FF798692F3BF}"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2EB54-4A2C-4C7D-946A-C2D8BE13B561}" type="slidenum">
              <a:rPr lang="en-GB" smtClean="0"/>
              <a:t>‹#›</a:t>
            </a:fld>
            <a:endParaRPr lang="en-GB"/>
          </a:p>
        </p:txBody>
      </p:sp>
    </p:spTree>
    <p:extLst>
      <p:ext uri="{BB962C8B-B14F-4D97-AF65-F5344CB8AC3E}">
        <p14:creationId xmlns:p14="http://schemas.microsoft.com/office/powerpoint/2010/main" val="80040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A4AC2C-9777-45AB-8647-FF798692F3BF}"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2EB54-4A2C-4C7D-946A-C2D8BE13B561}" type="slidenum">
              <a:rPr lang="en-GB" smtClean="0"/>
              <a:t>‹#›</a:t>
            </a:fld>
            <a:endParaRPr lang="en-GB"/>
          </a:p>
        </p:txBody>
      </p:sp>
    </p:spTree>
    <p:extLst>
      <p:ext uri="{BB962C8B-B14F-4D97-AF65-F5344CB8AC3E}">
        <p14:creationId xmlns:p14="http://schemas.microsoft.com/office/powerpoint/2010/main" val="177705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4AC2C-9777-45AB-8647-FF798692F3BF}"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2EB54-4A2C-4C7D-946A-C2D8BE13B561}" type="slidenum">
              <a:rPr lang="en-GB" smtClean="0"/>
              <a:t>‹#›</a:t>
            </a:fld>
            <a:endParaRPr lang="en-GB"/>
          </a:p>
        </p:txBody>
      </p:sp>
    </p:spTree>
    <p:extLst>
      <p:ext uri="{BB962C8B-B14F-4D97-AF65-F5344CB8AC3E}">
        <p14:creationId xmlns:p14="http://schemas.microsoft.com/office/powerpoint/2010/main" val="9877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A4AC2C-9777-45AB-8647-FF798692F3BF}"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2EB54-4A2C-4C7D-946A-C2D8BE13B561}" type="slidenum">
              <a:rPr lang="en-GB" smtClean="0"/>
              <a:t>‹#›</a:t>
            </a:fld>
            <a:endParaRPr lang="en-GB"/>
          </a:p>
        </p:txBody>
      </p:sp>
    </p:spTree>
    <p:extLst>
      <p:ext uri="{BB962C8B-B14F-4D97-AF65-F5344CB8AC3E}">
        <p14:creationId xmlns:p14="http://schemas.microsoft.com/office/powerpoint/2010/main" val="210374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A4AC2C-9777-45AB-8647-FF798692F3BF}" type="datetimeFigureOut">
              <a:rPr lang="en-GB" smtClean="0"/>
              <a:t>20/02/2024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A2EB54-4A2C-4C7D-946A-C2D8BE13B561}" type="slidenum">
              <a:rPr lang="en-GB" smtClean="0"/>
              <a:t>‹#›</a:t>
            </a:fld>
            <a:endParaRPr lang="en-GB"/>
          </a:p>
        </p:txBody>
      </p:sp>
    </p:spTree>
    <p:extLst>
      <p:ext uri="{BB962C8B-B14F-4D97-AF65-F5344CB8AC3E}">
        <p14:creationId xmlns:p14="http://schemas.microsoft.com/office/powerpoint/2010/main" val="326133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A4AC2C-9777-45AB-8647-FF798692F3BF}" type="datetimeFigureOut">
              <a:rPr lang="en-GB" smtClean="0"/>
              <a:t>20/02/2024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A2EB54-4A2C-4C7D-946A-C2D8BE13B561}" type="slidenum">
              <a:rPr lang="en-GB" smtClean="0"/>
              <a:t>‹#›</a:t>
            </a:fld>
            <a:endParaRPr lang="en-GB"/>
          </a:p>
        </p:txBody>
      </p:sp>
    </p:spTree>
    <p:extLst>
      <p:ext uri="{BB962C8B-B14F-4D97-AF65-F5344CB8AC3E}">
        <p14:creationId xmlns:p14="http://schemas.microsoft.com/office/powerpoint/2010/main" val="310227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4AC2C-9777-45AB-8647-FF798692F3BF}" type="datetimeFigureOut">
              <a:rPr lang="en-GB" smtClean="0"/>
              <a:t>20/02/2024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A2EB54-4A2C-4C7D-946A-C2D8BE13B561}" type="slidenum">
              <a:rPr lang="en-GB" smtClean="0"/>
              <a:t>‹#›</a:t>
            </a:fld>
            <a:endParaRPr lang="en-GB"/>
          </a:p>
        </p:txBody>
      </p:sp>
    </p:spTree>
    <p:extLst>
      <p:ext uri="{BB962C8B-B14F-4D97-AF65-F5344CB8AC3E}">
        <p14:creationId xmlns:p14="http://schemas.microsoft.com/office/powerpoint/2010/main" val="69557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4AC2C-9777-45AB-8647-FF798692F3BF}"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2EB54-4A2C-4C7D-946A-C2D8BE13B561}" type="slidenum">
              <a:rPr lang="en-GB" smtClean="0"/>
              <a:t>‹#›</a:t>
            </a:fld>
            <a:endParaRPr lang="en-GB"/>
          </a:p>
        </p:txBody>
      </p:sp>
    </p:spTree>
    <p:extLst>
      <p:ext uri="{BB962C8B-B14F-4D97-AF65-F5344CB8AC3E}">
        <p14:creationId xmlns:p14="http://schemas.microsoft.com/office/powerpoint/2010/main" val="404638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4AC2C-9777-45AB-8647-FF798692F3BF}"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2EB54-4A2C-4C7D-946A-C2D8BE13B561}" type="slidenum">
              <a:rPr lang="en-GB" smtClean="0"/>
              <a:t>‹#›</a:t>
            </a:fld>
            <a:endParaRPr lang="en-GB"/>
          </a:p>
        </p:txBody>
      </p:sp>
    </p:spTree>
    <p:extLst>
      <p:ext uri="{BB962C8B-B14F-4D97-AF65-F5344CB8AC3E}">
        <p14:creationId xmlns:p14="http://schemas.microsoft.com/office/powerpoint/2010/main" val="261866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4AC2C-9777-45AB-8647-FF798692F3BF}" type="datetimeFigureOut">
              <a:rPr lang="en-GB" smtClean="0"/>
              <a:t>20/02/2024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2EB54-4A2C-4C7D-946A-C2D8BE13B561}" type="slidenum">
              <a:rPr lang="en-GB" smtClean="0"/>
              <a:t>‹#›</a:t>
            </a:fld>
            <a:endParaRPr lang="en-GB"/>
          </a:p>
        </p:txBody>
      </p:sp>
    </p:spTree>
    <p:extLst>
      <p:ext uri="{BB962C8B-B14F-4D97-AF65-F5344CB8AC3E}">
        <p14:creationId xmlns:p14="http://schemas.microsoft.com/office/powerpoint/2010/main" val="234874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ukc-powerpoint.officeapps.live.com/pods/GetClipboardImage.ashx?Id=c526b552-c1b1-425b-b7c3-97e106a2afc8&amp;DC=GUK3&amp;pkey=d08d4fbb-f60f-4620-bb1e-c5557682bfa4&amp;wdwaccluster=GUK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5977217" y="3244334"/>
            <a:ext cx="237566" cy="369332"/>
          </a:xfrm>
          <a:prstGeom prst="rect">
            <a:avLst/>
          </a:prstGeom>
        </p:spPr>
        <p:txBody>
          <a:bodyPr wrap="none">
            <a:spAutoFit/>
          </a:bodyPr>
          <a:lstStyle/>
          <a:p>
            <a:r>
              <a:rPr lang="en-GB" dirty="0"/>
              <a:t> </a:t>
            </a: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BFAE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M8Ra7pug2QutRnKb28uGJFLyzueiRoOWY+g+p45pPFOuWfh7RJ9UvdzJHhUiT780hOFRfcnA/U8A153rlz4o8N3ul+MpdFs/E91fK0VzBbz4ltEbDRxWWflfIzuztMhGdwGFABBceONd8XG50/wzqFnpt+9lLd6bYqd0l+sb7HH2ra0KEN8rKgcqSMsO1XwjoWnePfD02q27XjXkWoQwzw6wGuJrZ4in2m3kWUsOTuGVA4Ix2NcnommX2qfEW71v4czaxZxyv9qit5U8iPTppW/wBLguIpFKhJCiP8vz7slQV5rvtP0S20/VNYv7rxbqEd1ql4kuoRaFAUh88qqKCxDtuwFHBUnA4rOdWFNXm7A2luYvw/0TQb74gX+g654Q0uF1hubrT7i0tIGs7+1M4COrKoeOSMEIyHrknmtPxrJb+E/FmkaB4avNU0y81K3uJrVBetJb3EsW0i2WOXcgdgxYfd4U49uh0Lwb4fcSXGg69rlrKGKyPDfHehySVZHBHUk4I61heJvA+uG6nu4dSHiUw3IvhBIUguoLoQmOKVWHyMVUghP3YOAcnvUZKSvFhc2NK+IkFpqVxpfiC70y4W1k8mbVNNctbxSd0nU5MLDjPLKM8lelegoyuoZWDKRkEHIIrwnTPEXhvwz8N/D3hrSPDNzqXiOzYxWOjAfvpbxY2E80wHKKPMZnZwCdwwDkVf+E3i7+zC2mPexanoltLFZ3eoWcDrY2d64+5C7dYdxClc/u3IHCthKA9oooooA8p+IlxrmseIJ20rwrb+JtM0bNpPaz3nkIZZYv3r/dYuVjdUAA/5aSdwK4rwZo+vRXFt4c0ObU9BtLqZgNLmvIr6C1jj2t9qgkUlothIXyjgMzJ8oBYVveDJviPG8+v+H9L0rUrG9X7U1tf301q0jTM0paMhWiP3wuSM/JjpiqEms6l4Z+HfjjxtPZ3ttrLymxiSW5W4ezfq370gBlWSUgYHREABwKTfUL2R6lqun23h3wlHpekx3EUcsyQvJGd87GRvnkLHlpG5+Y85NcX4l1iTRLiCG3t/mHlk7ovKJMZyhZORuGccdRjpW34d8SaZqPwd0bVPFWoNaC8solknlYB3lwPnXbnJyNwI/HHSuK1jxNoE1wITqdnPDGFije3jKKUOdzbWAw54yfWvnc5594Ss3a3l8v1JlQrVI81OLforna6NdNaT6bqAWWOORXjZEtyRImxnZmfku+4Z4Hc4FeXfsz+LtY174ueMJ7uBXg1JhNK6hgIXRisa9Tgbcjn+717VleJvGOq3epzfYrpba2MRhIt+BKCuGc5H32HBIxXP+H7+68Pag+oaG0em3Tja0lvCiErgDbwMY4HHTPPWnhcdGirO/wDSPXpZFiJRUm0vvPoj4u+FYdSsZdS064ubPVpIWt5RZT+TPfW+Czwqw58zaGKnqCMdCa8uj1bS4NOTTofEzGC6ja10DwJoVtGwa3bKobnKs53A73clAuTgkjNRXHxCvtZ8ZfC62voRLcQalMJ3M2wzMVEauBkDox69TkDrW54ts7Wz1zVNJ1V/Gf8AYun3Ze3tvDEEnmy+fiYJK8X7wIrM4VQVXrk8CvdpVI1Y80djzqkJU5unLdHq3w9vLt9LuNH1OUy6jo05sp5G6yqAGikPqWjZCT67qK8h1DxZqngMWupyabqWnrrNuFitdUuPOuo44XfYZWyfmKyjgkkAKCSRRWpFjT8N/DOTxL4Z8NXl1fWbaRHYQXMmli3aP7bdrbrGhuZVbLxpgkKFHPXpXK/Glp9N+Bup6POvmXEXiKSGd1hLIpyHB3MflyrrjOWOfqa9w+HB+x22qeHm4fSdQljRT/zwkPmxH6bX2/VDXn/xz8PaZK2rx6wWFlqlm93Y4OP+JjDEVEeexdAhAGC3lMM8kGZK8WJq+h47FcX03hXwzDeecqxaaoiWSExjaXbDDnDg/wB8Yz35BrzHw3401e+8bjTbgR/ZJppI1jEQBTbnB3dT071614nstM0rWG0vRpN+nWqIsADFgMqGYAnr87NXm2i+BDpviSLWP7XeXZK8nlGLGd2eM596+clOn7Srz79D6yjSrKhQVP5kN54j1SP4iro63eLQ3McfleQp+Upkjd1qHxn4x1XSfE8lnarH9nt1iZkMeTJuIzz24Pata58Hed4yXxF/aAGJ0m8nys/dXGM5qDxP4HOtazcah/az2/nLGvliLO3bjvnvinCeH5o32t26lTp4rkly3vzaa9DrbWcr4+8EF1CQpqBcyPa5QsWX7zdXwMZx9wHPevoXWvDS+KfiZqnm/wBrJZ2yW8M02narJZvHIYy3OwgyLhhxnjIODXkvhTwrYao2i+ILzU2sTpN7O7SHIRUihExJIORkjHy4x1+avor4d2l1Hok2qahE8N7q9y9/NE/3og+BHGfdY1jU+4NexgF+5R85j01iql+58+/tJ+EYNAGg2OlXmqX29rmeRtSvpLp1yIVAVnJIX5DxnGc0V7S+i6f4x8Y63c6hF51np3k6fbnsZVDSSkfjKi/VDRXXY5bl/wAX7/D+t2/jGFSbNYha6wqjJFvklJ8Dr5TFs/7DuewrV8WaDpvizw5NpV9l7e4UPHNEw3RuOUkRuzA4IP8ASthlVlKsoZSMEEcEVxiJeeBWKQW0994VySqQqZJ9M9QFHLwewyydACv3WI8O8TaJqHhrVV0vxJbR72YraXoTEF4OxU/wv6xnkHpkc1U+y2//AD7x/wDfNfTrLofijQvmFjq+l3adwssUo/UH+lcHqvwY0ORmfRdX1XSAekIkW4hX6LICwHsGAqHTg3do0VWolZSZ499lt/8An3j/AO+RTLiOxtoHmuFt4ok5Z3wAPxr1SP4LXJcCbxnceX/F5Wnxq34FiwH5V1Phf4X+E9Cu475refVb+M7o7nUZPNaM+qLgIh91UH3peyh/Kh+3qfzP7zg/hR4Gv9ZmttW1m3nsdAt5vtNpYyLsa9lxgSyIeVjGBhTyxAJAAGfV/GWtPo2mqtnEtzqt5J9n062J/wBbMQcZ9EUAsx7Kp9qTxH4msdGkjslSW/1WcZttOtgGnl98dEQd3YhR61B4a0S8W/fxB4gkhn1maMxokRJhsoic+VFnk5IBZyAWIHQAAWkkrIzcm3dl/wAK6OmhaDbaaspnkQF552HzTTMS0kh92YsfxorUopiCiiigDm9Q8H2L3supaNd3eg6hK26WawYKkzeskTAxufcru964bx18RfEXgG4W21JdP10bch0ha1f8fmcE/QCiigEclaftLz3kwgi8HRxMf4m1EuPy8sfzr03w43ibxjpUeoXPiIaVZy9bfTbQJKR6GWRn/NVU+9FFJDZ1Ph/w/pOgxyLptoI5JjunndjJNM3q8jEs5+prUoopiCiiigD/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BFAE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M8Ra7pug2QutRnKb28uGJFLyzueiRoOWY+g+p45pPFOuWfh7RJ9UvdzJHhUiT780hOFRfcnA/U8A153rlz4o8N3ul+MpdFs/E91fK0VzBbz4ltEbDRxWWflfIzuztMhGdwGFABBceONd8XG50/wzqFnpt+9lLd6bYqd0l+sb7HH2ra0KEN8rKgcqSMsO1XwjoWnePfD02q27XjXkWoQwzw6wGuJrZ4in2m3kWUsOTuGVA4Ix2NcnommX2qfEW71v4czaxZxyv9qit5U8iPTppW/wBLguIpFKhJCiP8vz7slQV5rvtP0S20/VNYv7rxbqEd1ql4kuoRaFAUh88qqKCxDtuwFHBUnA4rOdWFNXm7A2luYvw/0TQb74gX+g654Q0uF1hubrT7i0tIGs7+1M4COrKoeOSMEIyHrknmtPxrJb+E/FmkaB4avNU0y81K3uJrVBetJb3EsW0i2WOXcgdgxYfd4U49uh0Lwb4fcSXGg69rlrKGKyPDfHehySVZHBHUk4I61heJvA+uG6nu4dSHiUw3IvhBIUguoLoQmOKVWHyMVUghP3YOAcnvUZKSvFhc2NK+IkFpqVxpfiC70y4W1k8mbVNNctbxSd0nU5MLDjPLKM8lelegoyuoZWDKRkEHIIrwnTPEXhvwz8N/D3hrSPDNzqXiOzYxWOjAfvpbxY2E80wHKKPMZnZwCdwwDkVf+E3i7+zC2mPexanoltLFZ3eoWcDrY2d64+5C7dYdxClc/u3IHCthKA9oooooA8p+IlxrmseIJ20rwrb+JtM0bNpPaz3nkIZZYv3r/dYuVjdUAA/5aSdwK4rwZo+vRXFt4c0ObU9BtLqZgNLmvIr6C1jj2t9qgkUlothIXyjgMzJ8oBYVveDJviPG8+v+H9L0rUrG9X7U1tf301q0jTM0paMhWiP3wuSM/JjpiqEms6l4Z+HfjjxtPZ3ttrLymxiSW5W4ezfq370gBlWSUgYHREABwKTfUL2R6lqun23h3wlHpekx3EUcsyQvJGd87GRvnkLHlpG5+Y85NcX4l1iTRLiCG3t/mHlk7ovKJMZyhZORuGccdRjpW34d8SaZqPwd0bVPFWoNaC8solknlYB3lwPnXbnJyNwI/HHSuK1jxNoE1wITqdnPDGFije3jKKUOdzbWAw54yfWvnc5594Ss3a3l8v1JlQrVI81OLforna6NdNaT6bqAWWOORXjZEtyRImxnZmfku+4Z4Hc4FeXfsz+LtY174ueMJ7uBXg1JhNK6hgIXRisa9Tgbcjn+717VleJvGOq3epzfYrpba2MRhIt+BKCuGc5H32HBIxXP+H7+68Pag+oaG0em3Tja0lvCiErgDbwMY4HHTPPWnhcdGirO/wDSPXpZFiJRUm0vvPoj4u+FYdSsZdS064ubPVpIWt5RZT+TPfW+Czwqw58zaGKnqCMdCa8uj1bS4NOTTofEzGC6ja10DwJoVtGwa3bKobnKs53A73clAuTgkjNRXHxCvtZ8ZfC62voRLcQalMJ3M2wzMVEauBkDox69TkDrW54ts7Wz1zVNJ1V/Gf8AYun3Ze3tvDEEnmy+fiYJK8X7wIrM4VQVXrk8CvdpVI1Y80djzqkJU5unLdHq3w9vLt9LuNH1OUy6jo05sp5G6yqAGikPqWjZCT67qK8h1DxZqngMWupyabqWnrrNuFitdUuPOuo44XfYZWyfmKyjgkkAKCSRRWpFjT8N/DOTxL4Z8NXl1fWbaRHYQXMmli3aP7bdrbrGhuZVbLxpgkKFHPXpXK/Glp9N+Bup6POvmXEXiKSGd1hLIpyHB3MflyrrjOWOfqa9w+HB+x22qeHm4fSdQljRT/zwkPmxH6bX2/VDXn/xz8PaZK2rx6wWFlqlm93Y4OP+JjDEVEeexdAhAGC3lMM8kGZK8WJq+h47FcX03hXwzDeecqxaaoiWSExjaXbDDnDg/wB8Yz35BrzHw3401e+8bjTbgR/ZJppI1jEQBTbnB3dT071614nstM0rWG0vRpN+nWqIsADFgMqGYAnr87NXm2i+BDpviSLWP7XeXZK8nlGLGd2eM596+clOn7Srz79D6yjSrKhQVP5kN54j1SP4iro63eLQ3McfleQp+Upkjd1qHxn4x1XSfE8lnarH9nt1iZkMeTJuIzz24Pata58Hed4yXxF/aAGJ0m8nys/dXGM5qDxP4HOtazcah/az2/nLGvliLO3bjvnvinCeH5o32t26lTp4rkly3vzaa9DrbWcr4+8EF1CQpqBcyPa5QsWX7zdXwMZx9wHPevoXWvDS+KfiZqnm/wBrJZ2yW8M02narJZvHIYy3OwgyLhhxnjIODXkvhTwrYao2i+ILzU2sTpN7O7SHIRUihExJIORkjHy4x1+avor4d2l1Hok2qahE8N7q9y9/NE/3og+BHGfdY1jU+4NexgF+5R85j01iql+58+/tJ+EYNAGg2OlXmqX29rmeRtSvpLp1yIVAVnJIX5DxnGc0V7S+i6f4x8Y63c6hF51np3k6fbnsZVDSSkfjKi/VDRXXY5bl/wAX7/D+t2/jGFSbNYha6wqjJFvklJ8Dr5TFs/7DuewrV8WaDpvizw5NpV9l7e4UPHNEw3RuOUkRuzA4IP8ASthlVlKsoZSMEEcEVxiJeeBWKQW0994VySqQqZJ9M9QFHLwewyydACv3WI8O8TaJqHhrVV0vxJbR72YraXoTEF4OxU/wv6xnkHpkc1U+y2//AD7x/wDfNfTrLofijQvmFjq+l3adwssUo/UH+lcHqvwY0ORmfRdX1XSAekIkW4hX6LICwHsGAqHTg3do0VWolZSZ499lt/8An3j/AO+RTLiOxtoHmuFt4ok5Z3wAPxr1SP4LXJcCbxnceX/F5Wnxq34FiwH5V1Phf4X+E9Cu475refVb+M7o7nUZPNaM+qLgIh91UH3peyh/Kh+3qfzP7zg/hR4Gv9ZmttW1m3nsdAt5vtNpYyLsa9lxgSyIeVjGBhTyxAJAAGfV/GWtPo2mqtnEtzqt5J9n062J/wBbMQcZ9EUAsx7Kp9qTxH4msdGkjslSW/1WcZttOtgGnl98dEQd3YhR61B4a0S8W/fxB4gkhn1maMxokRJhsoic+VFnk5IBZyAWIHQAAWkkrIzcm3dl/wAK6OmhaDbaaspnkQF552HzTTMS0kh92YsfxorUopiCiiigDm9Q8H2L3supaNd3eg6hK26WawYKkzeskTAxufcru964bx18RfEXgG4W21JdP10bch0ha1f8fmcE/QCiigEclaftLz3kwgi8HRxMf4m1EuPy8sfzr03w43ibxjpUeoXPiIaVZy9bfTbQJKR6GWRn/NVU+9FFJDZ1Ph/w/pOgxyLptoI5JjunndjJNM3q8jEs5+prUoopiCiiigD/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g;base64,%20/9j/4AAQSkZJRgABAQEAYABgAAD/2wBDAAUDBAQEAwUEBAQFBQUGBwwIBwcHBw8LCwkMEQ8SEhEPERETFhwXExQaFRERGCEYGh0dHx8fExciJCIeJBweHx7/2wBDAQUFBQcGBw4ICA4eFBEUHh4eHh4eHh4eHh4eHh4eHh4eHh4eHh4eHh4eHh4eHh4eHh4eHh4eHh4eHh4eHh4eHh7/wAARCABFAE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M8Ra7pug2QutRnKb28uGJFLyzueiRoOWY+g+p45pPFOuWfh7RJ9UvdzJHhUiT780hOFRfcnA/U8A153rlz4o8N3ul+MpdFs/E91fK0VzBbz4ltEbDRxWWflfIzuztMhGdwGFABBceONd8XG50/wzqFnpt+9lLd6bYqd0l+sb7HH2ra0KEN8rKgcqSMsO1XwjoWnePfD02q27XjXkWoQwzw6wGuJrZ4in2m3kWUsOTuGVA4Ix2NcnommX2qfEW71v4czaxZxyv9qit5U8iPTppW/wBLguIpFKhJCiP8vz7slQV5rvtP0S20/VNYv7rxbqEd1ql4kuoRaFAUh88qqKCxDtuwFHBUnA4rOdWFNXm7A2luYvw/0TQb74gX+g654Q0uF1hubrT7i0tIGs7+1M4COrKoeOSMEIyHrknmtPxrJb+E/FmkaB4avNU0y81K3uJrVBetJb3EsW0i2WOXcgdgxYfd4U49uh0Lwb4fcSXGg69rlrKGKyPDfHehySVZHBHUk4I61heJvA+uG6nu4dSHiUw3IvhBIUguoLoQmOKVWHyMVUghP3YOAcnvUZKSvFhc2NK+IkFpqVxpfiC70y4W1k8mbVNNctbxSd0nU5MLDjPLKM8lelegoyuoZWDKRkEHIIrwnTPEXhvwz8N/D3hrSPDNzqXiOzYxWOjAfvpbxY2E80wHKKPMZnZwCdwwDkVf+E3i7+zC2mPexanoltLFZ3eoWcDrY2d64+5C7dYdxClc/u3IHCthKA9oooooA8p+IlxrmseIJ20rwrb+JtM0bNpPaz3nkIZZYv3r/dYuVjdUAA/5aSdwK4rwZo+vRXFt4c0ObU9BtLqZgNLmvIr6C1jj2t9qgkUlothIXyjgMzJ8oBYVveDJviPG8+v+H9L0rUrG9X7U1tf301q0jTM0paMhWiP3wuSM/JjpiqEms6l4Z+HfjjxtPZ3ttrLymxiSW5W4ezfq370gBlWSUgYHREABwKTfUL2R6lqun23h3wlHpekx3EUcsyQvJGd87GRvnkLHlpG5+Y85NcX4l1iTRLiCG3t/mHlk7ovKJMZyhZORuGccdRjpW34d8SaZqPwd0bVPFWoNaC8solknlYB3lwPnXbnJyNwI/HHSuK1jxNoE1wITqdnPDGFije3jKKUOdzbWAw54yfWvnc5594Ss3a3l8v1JlQrVI81OLforna6NdNaT6bqAWWOORXjZEtyRImxnZmfku+4Z4Hc4FeXfsz+LtY174ueMJ7uBXg1JhNK6hgIXRisa9Tgbcjn+717VleJvGOq3epzfYrpba2MRhIt+BKCuGc5H32HBIxXP+H7+68Pag+oaG0em3Tja0lvCiErgDbwMY4HHTPPWnhcdGirO/wDSPXpZFiJRUm0vvPoj4u+FYdSsZdS064ubPVpIWt5RZT+TPfW+Czwqw58zaGKnqCMdCa8uj1bS4NOTTofEzGC6ja10DwJoVtGwa3bKobnKs53A73clAuTgkjNRXHxCvtZ8ZfC62voRLcQalMJ3M2wzMVEauBkDox69TkDrW54ts7Wz1zVNJ1V/Gf8AYun3Ze3tvDEEnmy+fiYJK8X7wIrM4VQVXrk8CvdpVI1Y80djzqkJU5unLdHq3w9vLt9LuNH1OUy6jo05sp5G6yqAGikPqWjZCT67qK8h1DxZqngMWupyabqWnrrNuFitdUuPOuo44XfYZWyfmKyjgkkAKCSRRWpFjT8N/DOTxL4Z8NXl1fWbaRHYQXMmli3aP7bdrbrGhuZVbLxpgkKFHPXpXK/Glp9N+Bup6POvmXEXiKSGd1hLIpyHB3MflyrrjOWOfqa9w+HB+x22qeHm4fSdQljRT/zwkPmxH6bX2/VDXn/xz8PaZK2rx6wWFlqlm93Y4OP+JjDEVEeexdAhAGC3lMM8kGZK8WJq+h47FcX03hXwzDeecqxaaoiWSExjaXbDDnDg/wB8Yz35BrzHw3401e+8bjTbgR/ZJppI1jEQBTbnB3dT071614nstM0rWG0vRpN+nWqIsADFgMqGYAnr87NXm2i+BDpviSLWP7XeXZK8nlGLGd2eM596+clOn7Srz79D6yjSrKhQVP5kN54j1SP4iro63eLQ3McfleQp+Upkjd1qHxn4x1XSfE8lnarH9nt1iZkMeTJuIzz24Pata58Hed4yXxF/aAGJ0m8nys/dXGM5qDxP4HOtazcah/az2/nLGvliLO3bjvnvinCeH5o32t26lTp4rkly3vzaa9DrbWcr4+8EF1CQpqBcyPa5QsWX7zdXwMZx9wHPevoXWvDS+KfiZqnm/wBrJZ2yW8M02narJZvHIYy3OwgyLhhxnjIODXkvhTwrYao2i+ILzU2sTpN7O7SHIRUihExJIORkjHy4x1+avor4d2l1Hok2qahE8N7q9y9/NE/3og+BHGfdY1jU+4NexgF+5R85j01iql+58+/tJ+EYNAGg2OlXmqX29rmeRtSvpLp1yIVAVnJIX5DxnGc0V7S+i6f4x8Y63c6hF51np3k6fbnsZVDSSkfjKi/VDRXXY5bl/wAX7/D+t2/jGFSbNYha6wqjJFvklJ8Dr5TFs/7DuewrV8WaDpvizw5NpV9l7e4UPHNEw3RuOUkRuzA4IP8ASthlVlKsoZSMEEcEVxiJeeBWKQW0994VySqQqZJ9M9QFHLwewyydACv3WI8O8TaJqHhrVV0vxJbR72YraXoTEF4OxU/wv6xnkHpkc1U+y2//AD7x/wDfNfTrLofijQvmFjq+l3adwssUo/UH+lcHqvwY0ORmfRdX1XSAekIkW4hX6LICwHsGAqHTg3do0VWolZSZ499lt/8An3j/AO+RTLiOxtoHmuFt4ok5Z3wAPxr1SP4LXJcCbxnceX/F5Wnxq34FiwH5V1Phf4X+E9Cu475refVb+M7o7nUZPNaM+qLgIh91UH3peyh/Kh+3qfzP7zg/hR4Gv9ZmttW1m3nsdAt5vtNpYyLsa9lxgSyIeVjGBhTyxAJAAGfV/GWtPo2mqtnEtzqt5J9n062J/wBbMQcZ9EUAsx7Kp9qTxH4msdGkjslSW/1WcZttOtgGnl98dEQd3YhR61B4a0S8W/fxB4gkhn1maMxokRJhsoic+VFnk5IBZyAWIHQAAWkkrIzcm3dl/wAK6OmhaDbaaspnkQF552HzTTMS0kh92YsfxorUopiCiiigDm9Q8H2L3supaNd3eg6hK26WawYKkzeskTAxufcru964bx18RfEXgG4W21JdP10bch0ha1f8fmcE/QCiigEclaftLz3kwgi8HRxMf4m1EuPy8sfzr03w43ibxjpUeoXPiIaVZy9bfTbQJKR6GWRn/NVU+9FFJDZ1Ph/w/pOgxyLptoI5JjunndjJNM3q8jEs5+prUoopiCiiigD/2Q=="/>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2" descr="New Image schoo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5059" y="212988"/>
            <a:ext cx="423803" cy="42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3"/>
          <a:stretch>
            <a:fillRect/>
          </a:stretch>
        </p:blipFill>
        <p:spPr>
          <a:xfrm>
            <a:off x="514202" y="1393371"/>
            <a:ext cx="3317569" cy="5190309"/>
          </a:xfrm>
          <a:prstGeom prst="rect">
            <a:avLst/>
          </a:prstGeom>
        </p:spPr>
      </p:pic>
      <p:pic>
        <p:nvPicPr>
          <p:cNvPr id="22" name="Picture 21"/>
          <p:cNvPicPr>
            <a:picLocks noChangeAspect="1"/>
          </p:cNvPicPr>
          <p:nvPr/>
        </p:nvPicPr>
        <p:blipFill rotWithShape="1">
          <a:blip r:embed="rId4"/>
          <a:srcRect l="694" r="46513"/>
          <a:stretch/>
        </p:blipFill>
        <p:spPr>
          <a:xfrm>
            <a:off x="3944983" y="3429000"/>
            <a:ext cx="2760618" cy="3089638"/>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1558440833"/>
              </p:ext>
            </p:extLst>
          </p:nvPr>
        </p:nvGraphicFramePr>
        <p:xfrm>
          <a:off x="9344298" y="1062446"/>
          <a:ext cx="2354634" cy="5456192"/>
        </p:xfrm>
        <a:graphic>
          <a:graphicData uri="http://schemas.openxmlformats.org/drawingml/2006/table">
            <a:tbl>
              <a:tblPr firstRow="1" bandRow="1">
                <a:tableStyleId>{5C22544A-7EE6-4342-B048-85BDC9FD1C3A}</a:tableStyleId>
              </a:tblPr>
              <a:tblGrid>
                <a:gridCol w="2354634">
                  <a:extLst>
                    <a:ext uri="{9D8B030D-6E8A-4147-A177-3AD203B41FA5}">
                      <a16:colId xmlns:a16="http://schemas.microsoft.com/office/drawing/2014/main" val="1959863597"/>
                    </a:ext>
                  </a:extLst>
                </a:gridCol>
              </a:tblGrid>
              <a:tr h="545619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977797"/>
                  </a:ext>
                </a:extLst>
              </a:tr>
            </a:tbl>
          </a:graphicData>
        </a:graphic>
      </p:graphicFrame>
      <p:pic>
        <p:nvPicPr>
          <p:cNvPr id="26" name="Picture 25"/>
          <p:cNvPicPr>
            <a:picLocks noChangeAspect="1"/>
          </p:cNvPicPr>
          <p:nvPr/>
        </p:nvPicPr>
        <p:blipFill>
          <a:blip r:embed="rId5"/>
          <a:stretch>
            <a:fillRect/>
          </a:stretch>
        </p:blipFill>
        <p:spPr>
          <a:xfrm>
            <a:off x="9415622" y="1214029"/>
            <a:ext cx="2140652" cy="5153025"/>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213410520"/>
              </p:ext>
            </p:extLst>
          </p:nvPr>
        </p:nvGraphicFramePr>
        <p:xfrm>
          <a:off x="4026496" y="1602377"/>
          <a:ext cx="2531057" cy="1733006"/>
        </p:xfrm>
        <a:graphic>
          <a:graphicData uri="http://schemas.openxmlformats.org/drawingml/2006/table">
            <a:tbl>
              <a:tblPr firstRow="1" bandRow="1">
                <a:tableStyleId>{5C22544A-7EE6-4342-B048-85BDC9FD1C3A}</a:tableStyleId>
              </a:tblPr>
              <a:tblGrid>
                <a:gridCol w="2531057">
                  <a:extLst>
                    <a:ext uri="{9D8B030D-6E8A-4147-A177-3AD203B41FA5}">
                      <a16:colId xmlns:a16="http://schemas.microsoft.com/office/drawing/2014/main" val="2683134595"/>
                    </a:ext>
                  </a:extLst>
                </a:gridCol>
              </a:tblGrid>
              <a:tr h="1733006">
                <a:tc>
                  <a:txBody>
                    <a:bodyPr/>
                    <a:lstStyle/>
                    <a:p>
                      <a:pPr algn="ctr"/>
                      <a:r>
                        <a:rPr lang="en-US" sz="1100" b="0" dirty="0">
                          <a:solidFill>
                            <a:schemeClr val="tx1"/>
                          </a:solidFill>
                        </a:rPr>
                        <a:t>Christians believe that Jesus is the Son of God, he came to Earth and lived for 33 years. He was killed on a cross but came back to life 3 days later. Christians believe that Jesus came to restore the friendship between humans and God that was broken by Adam and Eve, and that this would be mended once and for all. </a:t>
                      </a:r>
                      <a:endParaRPr lang="en-GB"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A"/>
                    </a:solidFill>
                  </a:tcPr>
                </a:tc>
                <a:extLst>
                  <a:ext uri="{0D108BD9-81ED-4DB2-BD59-A6C34878D82A}">
                    <a16:rowId xmlns:a16="http://schemas.microsoft.com/office/drawing/2014/main" val="3897045540"/>
                  </a:ext>
                </a:extLst>
              </a:tr>
            </a:tbl>
          </a:graphicData>
        </a:graphic>
      </p:graphicFrame>
      <p:pic>
        <p:nvPicPr>
          <p:cNvPr id="30" name="Picture 29"/>
          <p:cNvPicPr>
            <a:picLocks noChangeAspect="1"/>
          </p:cNvPicPr>
          <p:nvPr/>
        </p:nvPicPr>
        <p:blipFill>
          <a:blip r:embed="rId6"/>
          <a:stretch>
            <a:fillRect/>
          </a:stretch>
        </p:blipFill>
        <p:spPr>
          <a:xfrm>
            <a:off x="6818813" y="5085806"/>
            <a:ext cx="2342975" cy="1432832"/>
          </a:xfrm>
          <a:prstGeom prst="rect">
            <a:avLst/>
          </a:prstGeom>
        </p:spPr>
      </p:pic>
      <p:graphicFrame>
        <p:nvGraphicFramePr>
          <p:cNvPr id="31" name="Table 30"/>
          <p:cNvGraphicFramePr>
            <a:graphicFrameLocks noGrp="1"/>
          </p:cNvGraphicFramePr>
          <p:nvPr>
            <p:extLst>
              <p:ext uri="{D42A27DB-BD31-4B8C-83A1-F6EECF244321}">
                <p14:modId xmlns:p14="http://schemas.microsoft.com/office/powerpoint/2010/main" val="3879357386"/>
              </p:ext>
            </p:extLst>
          </p:nvPr>
        </p:nvGraphicFramePr>
        <p:xfrm>
          <a:off x="6830657" y="1214028"/>
          <a:ext cx="2318915" cy="3720193"/>
        </p:xfrm>
        <a:graphic>
          <a:graphicData uri="http://schemas.openxmlformats.org/drawingml/2006/table">
            <a:tbl>
              <a:tblPr firstRow="1" bandRow="1">
                <a:tableStyleId>{5C22544A-7EE6-4342-B048-85BDC9FD1C3A}</a:tableStyleId>
              </a:tblPr>
              <a:tblGrid>
                <a:gridCol w="2318915">
                  <a:extLst>
                    <a:ext uri="{9D8B030D-6E8A-4147-A177-3AD203B41FA5}">
                      <a16:colId xmlns:a16="http://schemas.microsoft.com/office/drawing/2014/main" val="3065805755"/>
                    </a:ext>
                  </a:extLst>
                </a:gridCol>
              </a:tblGrid>
              <a:tr h="3720193">
                <a:tc>
                  <a:txBody>
                    <a:bodyPr/>
                    <a:lstStyle/>
                    <a:p>
                      <a:r>
                        <a:rPr lang="en-US" dirty="0"/>
                        <a:t>Easter Eggs are used by Christians not just as yummy treats but as reminders - of the New Life offered in Jesus, - of the stone in front of the tomb on Good Friday - of the hollow empty tomb on Easter Day (when broken open</a:t>
                      </a:r>
                      <a:endParaRPr lang="en-GB"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677878"/>
                  </a:ext>
                </a:extLst>
              </a:tr>
            </a:tbl>
          </a:graphicData>
        </a:graphic>
      </p:graphicFrame>
      <p:pic>
        <p:nvPicPr>
          <p:cNvPr id="33" name="Picture 32"/>
          <p:cNvPicPr>
            <a:picLocks noChangeAspect="1"/>
          </p:cNvPicPr>
          <p:nvPr/>
        </p:nvPicPr>
        <p:blipFill rotWithShape="1">
          <a:blip r:embed="rId7"/>
          <a:srcRect b="8224"/>
          <a:stretch/>
        </p:blipFill>
        <p:spPr>
          <a:xfrm>
            <a:off x="7139055" y="3550158"/>
            <a:ext cx="1696546" cy="1166267"/>
          </a:xfrm>
          <a:prstGeom prst="rect">
            <a:avLst/>
          </a:prstGeom>
        </p:spPr>
      </p:pic>
      <p:sp>
        <p:nvSpPr>
          <p:cNvPr id="32" name="TextBox 31"/>
          <p:cNvSpPr txBox="1"/>
          <p:nvPr/>
        </p:nvSpPr>
        <p:spPr>
          <a:xfrm>
            <a:off x="6961286" y="1393371"/>
            <a:ext cx="2052085" cy="1938992"/>
          </a:xfrm>
          <a:prstGeom prst="rect">
            <a:avLst/>
          </a:prstGeom>
          <a:noFill/>
        </p:spPr>
        <p:txBody>
          <a:bodyPr wrap="square" rtlCol="0">
            <a:spAutoFit/>
          </a:bodyPr>
          <a:lstStyle/>
          <a:p>
            <a:r>
              <a:rPr lang="en-US" sz="1200" dirty="0"/>
              <a:t>Easter Eggs are used by Christians not just as yummy treats but as reminders</a:t>
            </a:r>
          </a:p>
          <a:p>
            <a:pPr marL="171450" indent="-171450">
              <a:buFontTx/>
              <a:buChar char="-"/>
            </a:pPr>
            <a:r>
              <a:rPr lang="en-US" sz="1200" dirty="0"/>
              <a:t>of the New Life offered in Jesus, </a:t>
            </a:r>
          </a:p>
          <a:p>
            <a:pPr marL="171450" indent="-171450">
              <a:buFontTx/>
              <a:buChar char="-"/>
            </a:pPr>
            <a:r>
              <a:rPr lang="en-US" sz="1200" dirty="0"/>
              <a:t>of the stone in front of the tomb on Good Friday </a:t>
            </a:r>
          </a:p>
          <a:p>
            <a:pPr marL="171450" indent="-171450">
              <a:buFontTx/>
              <a:buChar char="-"/>
            </a:pPr>
            <a:r>
              <a:rPr lang="en-US" sz="1200" dirty="0"/>
              <a:t>of the hollow empty tomb on Easter Day (when broken open)</a:t>
            </a:r>
            <a:endParaRPr lang="en-GB" sz="1200" dirty="0"/>
          </a:p>
        </p:txBody>
      </p:sp>
      <p:sp>
        <p:nvSpPr>
          <p:cNvPr id="19" name="Flowchart: Alternate Process 18">
            <a:extLst>
              <a:ext uri="{FF2B5EF4-FFF2-40B4-BE49-F238E27FC236}">
                <a16:creationId xmlns:a16="http://schemas.microsoft.com/office/drawing/2014/main" id="{4A247BFF-0C09-40CA-BCEF-E432AD0EE3E3}"/>
              </a:ext>
            </a:extLst>
          </p:cNvPr>
          <p:cNvSpPr/>
          <p:nvPr/>
        </p:nvSpPr>
        <p:spPr>
          <a:xfrm>
            <a:off x="2899954" y="212988"/>
            <a:ext cx="6217920" cy="396628"/>
          </a:xfrm>
          <a:prstGeom prst="flowChartAlternateProces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200" b="1" dirty="0">
                <a:solidFill>
                  <a:srgbClr val="000000"/>
                </a:solidFill>
              </a:rPr>
              <a:t>                 St. Mary’s Church of England Primary School and Nursery</a:t>
            </a:r>
            <a:r>
              <a:rPr lang="en-GB" sz="1200" dirty="0">
                <a:solidFill>
                  <a:srgbClr val="000000"/>
                </a:solidFill>
              </a:rPr>
              <a:t>​</a:t>
            </a:r>
          </a:p>
          <a:p>
            <a:pPr algn="ctr" fontAlgn="base"/>
            <a:r>
              <a:rPr lang="en-GB" sz="1200" dirty="0">
                <a:solidFill>
                  <a:srgbClr val="000000"/>
                </a:solidFill>
              </a:rPr>
              <a:t>       Be the BEST you can be</a:t>
            </a:r>
            <a:r>
              <a:rPr lang="en-US" sz="1200" dirty="0">
                <a:solidFill>
                  <a:srgbClr val="000000"/>
                </a:solidFill>
              </a:rPr>
              <a:t>​</a:t>
            </a:r>
          </a:p>
        </p:txBody>
      </p:sp>
      <p:pic>
        <p:nvPicPr>
          <p:cNvPr id="23" name="Picture 2" descr="New Image school logo">
            <a:extLst>
              <a:ext uri="{FF2B5EF4-FFF2-40B4-BE49-F238E27FC236}">
                <a16:creationId xmlns:a16="http://schemas.microsoft.com/office/drawing/2014/main" id="{910B9709-FA6F-47DF-9199-46AF6A5BC1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8966" y="212988"/>
            <a:ext cx="423803" cy="42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Table 26">
            <a:extLst>
              <a:ext uri="{FF2B5EF4-FFF2-40B4-BE49-F238E27FC236}">
                <a16:creationId xmlns:a16="http://schemas.microsoft.com/office/drawing/2014/main" id="{DB3147B9-5D3B-4BAC-97EB-841DBEC1BE4C}"/>
              </a:ext>
            </a:extLst>
          </p:cNvPr>
          <p:cNvGraphicFramePr>
            <a:graphicFrameLocks noGrp="1"/>
          </p:cNvGraphicFramePr>
          <p:nvPr>
            <p:extLst>
              <p:ext uri="{D42A27DB-BD31-4B8C-83A1-F6EECF244321}">
                <p14:modId xmlns:p14="http://schemas.microsoft.com/office/powerpoint/2010/main" val="1491521512"/>
              </p:ext>
            </p:extLst>
          </p:nvPr>
        </p:nvGraphicFramePr>
        <p:xfrm>
          <a:off x="974725" y="719666"/>
          <a:ext cx="10435737" cy="304800"/>
        </p:xfrm>
        <a:graphic>
          <a:graphicData uri="http://schemas.openxmlformats.org/drawingml/2006/table">
            <a:tbl>
              <a:tblPr firstRow="1" bandRow="1">
                <a:tableStyleId>{5C22544A-7EE6-4342-B048-85BDC9FD1C3A}</a:tableStyleId>
              </a:tblPr>
              <a:tblGrid>
                <a:gridCol w="3478579">
                  <a:extLst>
                    <a:ext uri="{9D8B030D-6E8A-4147-A177-3AD203B41FA5}">
                      <a16:colId xmlns:a16="http://schemas.microsoft.com/office/drawing/2014/main" val="3857537642"/>
                    </a:ext>
                  </a:extLst>
                </a:gridCol>
                <a:gridCol w="3478579">
                  <a:extLst>
                    <a:ext uri="{9D8B030D-6E8A-4147-A177-3AD203B41FA5}">
                      <a16:colId xmlns:a16="http://schemas.microsoft.com/office/drawing/2014/main" val="3187624686"/>
                    </a:ext>
                  </a:extLst>
                </a:gridCol>
                <a:gridCol w="3478579">
                  <a:extLst>
                    <a:ext uri="{9D8B030D-6E8A-4147-A177-3AD203B41FA5}">
                      <a16:colId xmlns:a16="http://schemas.microsoft.com/office/drawing/2014/main" val="1426551004"/>
                    </a:ext>
                  </a:extLst>
                </a:gridCol>
              </a:tblGrid>
              <a:tr h="274633">
                <a:tc>
                  <a:txBody>
                    <a:bodyPr/>
                    <a:lstStyle/>
                    <a:p>
                      <a:pPr algn="ctr"/>
                      <a:r>
                        <a:rPr lang="en-US" sz="1400" dirty="0">
                          <a:solidFill>
                            <a:schemeClr val="tx1"/>
                          </a:solidFill>
                        </a:rPr>
                        <a:t>Year</a:t>
                      </a:r>
                      <a:r>
                        <a:rPr lang="en-US" sz="1400" baseline="0" dirty="0">
                          <a:solidFill>
                            <a:schemeClr val="tx1"/>
                          </a:solidFill>
                        </a:rPr>
                        <a:t> 1</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solidFill>
                            <a:schemeClr val="tx1"/>
                          </a:solidFill>
                        </a:rPr>
                        <a:t>RE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solidFill>
                            <a:schemeClr val="tx1"/>
                          </a:solidFill>
                        </a:rPr>
                        <a:t>Salvation: Why is Easter important to Christians?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70111317"/>
                  </a:ext>
                </a:extLst>
              </a:tr>
            </a:tbl>
          </a:graphicData>
        </a:graphic>
      </p:graphicFrame>
    </p:spTree>
    <p:extLst>
      <p:ext uri="{BB962C8B-B14F-4D97-AF65-F5344CB8AC3E}">
        <p14:creationId xmlns:p14="http://schemas.microsoft.com/office/powerpoint/2010/main" val="2424370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A0F903E06A18469B526D11D2D3D3CA" ma:contentTypeVersion="15" ma:contentTypeDescription="Create a new document." ma:contentTypeScope="" ma:versionID="3a3a5c45612b60cf376208000f104875">
  <xsd:schema xmlns:xsd="http://www.w3.org/2001/XMLSchema" xmlns:xs="http://www.w3.org/2001/XMLSchema" xmlns:p="http://schemas.microsoft.com/office/2006/metadata/properties" xmlns:ns3="f76cbc13-b09c-4b82-b7e2-b288df4f8b8b" targetNamespace="http://schemas.microsoft.com/office/2006/metadata/properties" ma:root="true" ma:fieldsID="02a9810a1d5273b55423a341e37ee446" ns3:_="">
    <xsd:import namespace="f76cbc13-b09c-4b82-b7e2-b288df4f8b8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cbc13-b09c-4b82-b7e2-b288df4f8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76cbc13-b09c-4b82-b7e2-b288df4f8b8b" xsi:nil="true"/>
  </documentManagement>
</p:properties>
</file>

<file path=customXml/itemProps1.xml><?xml version="1.0" encoding="utf-8"?>
<ds:datastoreItem xmlns:ds="http://schemas.openxmlformats.org/officeDocument/2006/customXml" ds:itemID="{E6D8D606-8A0F-4911-92E6-D210F0DF2D46}">
  <ds:schemaRefs>
    <ds:schemaRef ds:uri="http://schemas.microsoft.com/sharepoint/v3/contenttype/forms"/>
  </ds:schemaRefs>
</ds:datastoreItem>
</file>

<file path=customXml/itemProps2.xml><?xml version="1.0" encoding="utf-8"?>
<ds:datastoreItem xmlns:ds="http://schemas.openxmlformats.org/officeDocument/2006/customXml" ds:itemID="{5B56A4FA-29E1-4B3F-9EBE-5C6254C5A3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cbc13-b09c-4b82-b7e2-b288df4f8b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04F278-EE8D-4C5D-A46E-16C5CBD41E41}">
  <ds:schemaRefs>
    <ds:schemaRef ds:uri="http://www.w3.org/XML/1998/namespac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f76cbc13-b09c-4b82-b7e2-b288df4f8b8b"/>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239</TotalTime>
  <Words>194</Words>
  <Application>Microsoft Office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Roberts</dc:creator>
  <cp:lastModifiedBy>Mrs Roberts</cp:lastModifiedBy>
  <cp:revision>15</cp:revision>
  <cp:lastPrinted>2024-02-20T14:08:06Z</cp:lastPrinted>
  <dcterms:created xsi:type="dcterms:W3CDTF">2023-02-16T22:06:10Z</dcterms:created>
  <dcterms:modified xsi:type="dcterms:W3CDTF">2024-02-20T16:40:03Z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0x01010020A0F903E06A18469B526D11D2D3D3CA</vt:lpwstr>
  </property>
</Properties>
</file>