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7C"/>
    <a:srgbClr val="E8E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>
        <p:scale>
          <a:sx n="50" d="100"/>
          <a:sy n="50" d="100"/>
        </p:scale>
        <p:origin x="-13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damson" userId="ebbde0eb-2fe9-4fd1-b4aa-6aca51289a4b" providerId="ADAL" clId="{8FA16B96-FC47-430D-B44B-031F92282104}"/>
  </pc:docChgLst>
  <pc:docChgLst>
    <pc:chgData name="Miss Beere" userId="S::kbeere@stmaryswrithlington.co.uk::0703422a-5f00-4c31-b906-582b6d049d08" providerId="AD" clId="Web-{73288C6C-4A9B-66C3-764F-698C0E94A607}"/>
    <pc:docChg chg="modSld">
      <pc:chgData name="Miss Beere" userId="S::kbeere@stmaryswrithlington.co.uk::0703422a-5f00-4c31-b906-582b6d049d08" providerId="AD" clId="Web-{73288C6C-4A9B-66C3-764F-698C0E94A607}" dt="2024-04-18T14:22:02.155" v="3" actId="20577"/>
      <pc:docMkLst>
        <pc:docMk/>
      </pc:docMkLst>
      <pc:sldChg chg="delSp modSp">
        <pc:chgData name="Miss Beere" userId="S::kbeere@stmaryswrithlington.co.uk::0703422a-5f00-4c31-b906-582b6d049d08" providerId="AD" clId="Web-{73288C6C-4A9B-66C3-764F-698C0E94A607}" dt="2024-04-18T14:22:02.155" v="3" actId="20577"/>
        <pc:sldMkLst>
          <pc:docMk/>
          <pc:sldMk cId="141443991" sldId="256"/>
        </pc:sldMkLst>
        <pc:spChg chg="mod">
          <ac:chgData name="Miss Beere" userId="S::kbeere@stmaryswrithlington.co.uk::0703422a-5f00-4c31-b906-582b6d049d08" providerId="AD" clId="Web-{73288C6C-4A9B-66C3-764F-698C0E94A607}" dt="2024-04-18T14:22:02.155" v="3" actId="20577"/>
          <ac:spMkLst>
            <pc:docMk/>
            <pc:sldMk cId="141443991" sldId="256"/>
            <ac:spMk id="15" creationId="{69CA3877-B937-49D3-0B61-3EF7E1E6F9D2}"/>
          </ac:spMkLst>
        </pc:spChg>
        <pc:spChg chg="del">
          <ac:chgData name="Miss Beere" userId="S::kbeere@stmaryswrithlington.co.uk::0703422a-5f00-4c31-b906-582b6d049d08" providerId="AD" clId="Web-{73288C6C-4A9B-66C3-764F-698C0E94A607}" dt="2024-04-18T14:21:57.265" v="1"/>
          <ac:spMkLst>
            <pc:docMk/>
            <pc:sldMk cId="141443991" sldId="256"/>
            <ac:spMk id="31" creationId="{D3645762-E6F1-238E-8E16-859782BA021B}"/>
          </ac:spMkLst>
        </pc:spChg>
        <pc:picChg chg="del">
          <ac:chgData name="Miss Beere" userId="S::kbeere@stmaryswrithlington.co.uk::0703422a-5f00-4c31-b906-582b6d049d08" providerId="AD" clId="Web-{73288C6C-4A9B-66C3-764F-698C0E94A607}" dt="2024-04-18T14:21:52.514" v="0"/>
          <ac:picMkLst>
            <pc:docMk/>
            <pc:sldMk cId="141443991" sldId="256"/>
            <ac:picMk id="13" creationId="{20C3D65F-6384-4209-8E69-4F56B42E520E}"/>
          </ac:picMkLst>
        </pc:picChg>
      </pc:sldChg>
    </pc:docChg>
  </pc:docChgLst>
  <pc:docChgLst>
    <pc:chgData name="Miss Beere" userId="0703422a-5f00-4c31-b906-582b6d049d08" providerId="ADAL" clId="{8F9C464E-1171-4259-AF7B-85DF0284A62C}"/>
    <pc:docChg chg="custSel modSld">
      <pc:chgData name="Miss Beere" userId="0703422a-5f00-4c31-b906-582b6d049d08" providerId="ADAL" clId="{8F9C464E-1171-4259-AF7B-85DF0284A62C}" dt="2024-04-22T07:19:21.374" v="1206" actId="11529"/>
      <pc:docMkLst>
        <pc:docMk/>
      </pc:docMkLst>
      <pc:sldChg chg="addSp delSp modSp">
        <pc:chgData name="Miss Beere" userId="0703422a-5f00-4c31-b906-582b6d049d08" providerId="ADAL" clId="{8F9C464E-1171-4259-AF7B-85DF0284A62C}" dt="2024-04-22T07:19:21.374" v="1206" actId="11529"/>
        <pc:sldMkLst>
          <pc:docMk/>
          <pc:sldMk cId="141443991" sldId="256"/>
        </pc:sldMkLst>
        <pc:spChg chg="add mod">
          <ac:chgData name="Miss Beere" userId="0703422a-5f00-4c31-b906-582b6d049d08" providerId="ADAL" clId="{8F9C464E-1171-4259-AF7B-85DF0284A62C}" dt="2024-04-22T07:12:12.759" v="882" actId="14100"/>
          <ac:spMkLst>
            <pc:docMk/>
            <pc:sldMk cId="141443991" sldId="256"/>
            <ac:spMk id="3" creationId="{05C5F0D5-46EC-45BC-A462-007912637322}"/>
          </ac:spMkLst>
        </pc:spChg>
        <pc:spChg chg="mod">
          <ac:chgData name="Miss Beere" userId="0703422a-5f00-4c31-b906-582b6d049d08" providerId="ADAL" clId="{8F9C464E-1171-4259-AF7B-85DF0284A62C}" dt="2024-04-22T07:07:33.290" v="503" actId="403"/>
          <ac:spMkLst>
            <pc:docMk/>
            <pc:sldMk cId="141443991" sldId="256"/>
            <ac:spMk id="4" creationId="{B9888483-F249-7AE7-1E5E-E5ADAAFEC8F7}"/>
          </ac:spMkLst>
        </pc:spChg>
        <pc:spChg chg="del">
          <ac:chgData name="Miss Beere" userId="0703422a-5f00-4c31-b906-582b6d049d08" providerId="ADAL" clId="{8F9C464E-1171-4259-AF7B-85DF0284A62C}" dt="2024-04-22T07:07:39.794" v="504" actId="478"/>
          <ac:spMkLst>
            <pc:docMk/>
            <pc:sldMk cId="141443991" sldId="256"/>
            <ac:spMk id="8" creationId="{BA9BD4BB-9B03-9177-62B7-C50CB2D9C48F}"/>
          </ac:spMkLst>
        </pc:spChg>
        <pc:spChg chg="mod">
          <ac:chgData name="Miss Beere" userId="0703422a-5f00-4c31-b906-582b6d049d08" providerId="ADAL" clId="{8F9C464E-1171-4259-AF7B-85DF0284A62C}" dt="2024-04-22T07:12:22.480" v="884" actId="403"/>
          <ac:spMkLst>
            <pc:docMk/>
            <pc:sldMk cId="141443991" sldId="256"/>
            <ac:spMk id="11" creationId="{05EE2F1A-71B0-CEF0-76F9-902119B6742A}"/>
          </ac:spMkLst>
        </pc:spChg>
        <pc:spChg chg="mod">
          <ac:chgData name="Miss Beere" userId="0703422a-5f00-4c31-b906-582b6d049d08" providerId="ADAL" clId="{8F9C464E-1171-4259-AF7B-85DF0284A62C}" dt="2024-04-22T07:11:57.705" v="879" actId="14100"/>
          <ac:spMkLst>
            <pc:docMk/>
            <pc:sldMk cId="141443991" sldId="256"/>
            <ac:spMk id="15" creationId="{69CA3877-B937-49D3-0B61-3EF7E1E6F9D2}"/>
          </ac:spMkLst>
        </pc:spChg>
        <pc:spChg chg="add mod">
          <ac:chgData name="Miss Beere" userId="0703422a-5f00-4c31-b906-582b6d049d08" providerId="ADAL" clId="{8F9C464E-1171-4259-AF7B-85DF0284A62C}" dt="2024-04-22T07:14:07.412" v="900" actId="20577"/>
          <ac:spMkLst>
            <pc:docMk/>
            <pc:sldMk cId="141443991" sldId="256"/>
            <ac:spMk id="18" creationId="{2ED07471-0FBB-4DB8-8DA2-8B564DE495AA}"/>
          </ac:spMkLst>
        </pc:spChg>
        <pc:spChg chg="add mod">
          <ac:chgData name="Miss Beere" userId="0703422a-5f00-4c31-b906-582b6d049d08" providerId="ADAL" clId="{8F9C464E-1171-4259-AF7B-85DF0284A62C}" dt="2024-04-22T07:15:07.909" v="1028" actId="1076"/>
          <ac:spMkLst>
            <pc:docMk/>
            <pc:sldMk cId="141443991" sldId="256"/>
            <ac:spMk id="19" creationId="{97711D78-42D6-41AE-B48D-39D4AB9246D0}"/>
          </ac:spMkLst>
        </pc:spChg>
        <pc:spChg chg="add mod">
          <ac:chgData name="Miss Beere" userId="0703422a-5f00-4c31-b906-582b6d049d08" providerId="ADAL" clId="{8F9C464E-1171-4259-AF7B-85DF0284A62C}" dt="2024-04-22T07:18:58.631" v="1204" actId="20577"/>
          <ac:spMkLst>
            <pc:docMk/>
            <pc:sldMk cId="141443991" sldId="256"/>
            <ac:spMk id="20" creationId="{15A77B26-57E1-4F52-9051-ADF0A5A0A043}"/>
          </ac:spMkLst>
        </pc:spChg>
        <pc:spChg chg="del mod">
          <ac:chgData name="Miss Beere" userId="0703422a-5f00-4c31-b906-582b6d049d08" providerId="ADAL" clId="{8F9C464E-1171-4259-AF7B-85DF0284A62C}" dt="2024-04-18T14:24:37.196" v="101"/>
          <ac:spMkLst>
            <pc:docMk/>
            <pc:sldMk cId="141443991" sldId="256"/>
            <ac:spMk id="23" creationId="{15F74B1F-7821-AC29-3FD0-B58B1DA25746}"/>
          </ac:spMkLst>
        </pc:spChg>
        <pc:graphicFrameChg chg="modGraphic">
          <ac:chgData name="Miss Beere" userId="0703422a-5f00-4c31-b906-582b6d049d08" providerId="ADAL" clId="{8F9C464E-1171-4259-AF7B-85DF0284A62C}" dt="2024-04-22T07:05:29.438" v="471" actId="14100"/>
          <ac:graphicFrameMkLst>
            <pc:docMk/>
            <pc:sldMk cId="141443991" sldId="256"/>
            <ac:graphicFrameMk id="7" creationId="{4C8368E6-5D6D-394E-6EAF-5C41526FE784}"/>
          </ac:graphicFrameMkLst>
        </pc:graphicFrameChg>
        <pc:graphicFrameChg chg="del">
          <ac:chgData name="Miss Beere" userId="0703422a-5f00-4c31-b906-582b6d049d08" providerId="ADAL" clId="{8F9C464E-1171-4259-AF7B-85DF0284A62C}" dt="2024-04-18T14:24:45.037" v="105" actId="478"/>
          <ac:graphicFrameMkLst>
            <pc:docMk/>
            <pc:sldMk cId="141443991" sldId="256"/>
            <ac:graphicFrameMk id="14" creationId="{D1786FA0-5720-62D9-3F36-CBDE04FFCF33}"/>
          </ac:graphicFrameMkLst>
        </pc:graphicFrameChg>
        <pc:picChg chg="add mod modCrop">
          <ac:chgData name="Miss Beere" userId="0703422a-5f00-4c31-b906-582b6d049d08" providerId="ADAL" clId="{8F9C464E-1171-4259-AF7B-85DF0284A62C}" dt="2024-04-22T07:12:03.430" v="880" actId="1076"/>
          <ac:picMkLst>
            <pc:docMk/>
            <pc:sldMk cId="141443991" sldId="256"/>
            <ac:picMk id="2" creationId="{D2FCF4F1-9BD5-44C1-A650-5C1564AA156D}"/>
          </ac:picMkLst>
        </pc:picChg>
        <pc:picChg chg="add mod modCrop">
          <ac:chgData name="Miss Beere" userId="0703422a-5f00-4c31-b906-582b6d049d08" providerId="ADAL" clId="{8F9C464E-1171-4259-AF7B-85DF0284A62C}" dt="2024-04-22T07:13:54.198" v="892" actId="1076"/>
          <ac:picMkLst>
            <pc:docMk/>
            <pc:sldMk cId="141443991" sldId="256"/>
            <ac:picMk id="9" creationId="{2F6986F0-5261-4EFF-A84E-01BE6B8E4987}"/>
          </ac:picMkLst>
        </pc:picChg>
        <pc:picChg chg="del">
          <ac:chgData name="Miss Beere" userId="0703422a-5f00-4c31-b906-582b6d049d08" providerId="ADAL" clId="{8F9C464E-1171-4259-AF7B-85DF0284A62C}" dt="2024-04-18T14:24:40.376" v="103" actId="478"/>
          <ac:picMkLst>
            <pc:docMk/>
            <pc:sldMk cId="141443991" sldId="256"/>
            <ac:picMk id="12" creationId="{C9F9A1F9-A500-CA3F-D117-2458D5E994EE}"/>
          </ac:picMkLst>
        </pc:picChg>
        <pc:picChg chg="del">
          <ac:chgData name="Miss Beere" userId="0703422a-5f00-4c31-b906-582b6d049d08" providerId="ADAL" clId="{8F9C464E-1171-4259-AF7B-85DF0284A62C}" dt="2024-04-18T14:24:39.034" v="102" actId="478"/>
          <ac:picMkLst>
            <pc:docMk/>
            <pc:sldMk cId="141443991" sldId="256"/>
            <ac:picMk id="25" creationId="{CFBE1FB1-264B-F4B8-9DB0-4D0DFD33BFD1}"/>
          </ac:picMkLst>
        </pc:picChg>
        <pc:picChg chg="del">
          <ac:chgData name="Miss Beere" userId="0703422a-5f00-4c31-b906-582b6d049d08" providerId="ADAL" clId="{8F9C464E-1171-4259-AF7B-85DF0284A62C}" dt="2024-04-18T14:24:37.191" v="99" actId="478"/>
          <ac:picMkLst>
            <pc:docMk/>
            <pc:sldMk cId="141443991" sldId="256"/>
            <ac:picMk id="27" creationId="{41A60513-9ED0-214F-B3D7-49142FB27B9C}"/>
          </ac:picMkLst>
        </pc:picChg>
        <pc:picChg chg="del">
          <ac:chgData name="Miss Beere" userId="0703422a-5f00-4c31-b906-582b6d049d08" providerId="ADAL" clId="{8F9C464E-1171-4259-AF7B-85DF0284A62C}" dt="2024-04-18T14:24:42.068" v="104" actId="478"/>
          <ac:picMkLst>
            <pc:docMk/>
            <pc:sldMk cId="141443991" sldId="256"/>
            <ac:picMk id="29" creationId="{00C5A2FE-E5A0-5257-372B-EA0756C92EE9}"/>
          </ac:picMkLst>
        </pc:picChg>
        <pc:cxnChg chg="add mod">
          <ac:chgData name="Miss Beere" userId="0703422a-5f00-4c31-b906-582b6d049d08" providerId="ADAL" clId="{8F9C464E-1171-4259-AF7B-85DF0284A62C}" dt="2024-04-22T07:19:06.761" v="1205" actId="11529"/>
          <ac:cxnSpMkLst>
            <pc:docMk/>
            <pc:sldMk cId="141443991" sldId="256"/>
            <ac:cxnSpMk id="13" creationId="{6BC16309-3656-40B9-8884-E306FC933D2E}"/>
          </ac:cxnSpMkLst>
        </pc:cxnChg>
        <pc:cxnChg chg="add mod">
          <ac:chgData name="Miss Beere" userId="0703422a-5f00-4c31-b906-582b6d049d08" providerId="ADAL" clId="{8F9C464E-1171-4259-AF7B-85DF0284A62C}" dt="2024-04-22T07:19:21.374" v="1206" actId="11529"/>
          <ac:cxnSpMkLst>
            <pc:docMk/>
            <pc:sldMk cId="141443991" sldId="256"/>
            <ac:cxnSpMk id="17" creationId="{33176A56-0C5F-4002-B4F4-B597F27B52A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0069-F530-2975-3BAF-41862014D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531CC-367E-0858-B089-69ABA0FD5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98141-E087-A94B-1F69-70185785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C2C6C-00C1-272F-7332-56402AC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84CD-E98E-C273-A059-1B517C6E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5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3C65-F14C-AA65-5686-0F11B99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10B22-B0AE-A42A-D3D1-5DE516B60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680D-EF68-F394-AA76-F7DBA36D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D907C-84A0-EB6C-0607-F9B40255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C9055-FF3D-6C9D-9350-AC6CACCE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4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73633-A2E5-A561-5936-3995F14EE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0B598-8E65-47B0-EB5A-8E6B54E83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D7E34-F458-C2C5-506F-9B64903E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2E188-01B6-5594-A96B-0BB81D14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CDC2F-3579-5BB8-EE47-0A81BB3C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1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2146-41ED-A99E-70B4-BFFFDDEB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AF97-0131-DA4E-E316-63F1B4161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14E69-60FE-66F0-269A-071CCA5F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6A8F-5150-48F8-E9F4-9BC12766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9BC54-D90D-BEFA-1271-78EC5AA2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6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6C0A-2523-D8F7-5BA6-78ACEA31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D4243-E127-F379-ED0B-16A04E3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2890-FC27-2A95-A159-CAAC265C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621B-9837-6D2E-825A-49F7C6A8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3F48-7164-64FD-2F9B-EADB6F0C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3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4706-BE34-D6C0-AACA-BD3A100D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ED46-E585-C8C4-4CCA-9D25A2595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CC944-E004-6DB7-8E1A-B0CE13ECD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41312-9E62-A27F-D5CF-E039F916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4B2DD-0E8F-F687-AD99-3179A88E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10B0-4A02-0BB6-C697-D240ED56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9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9674-D447-4991-0F9D-0983BA78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9CDC8-68FF-965F-9199-0FDA4E4C6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E7F87-A3D0-CFD8-E1E5-DD4870CCE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0492E-FCAA-6E50-581F-225843A26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6E267-F018-BE2E-4B50-FBDD6FC6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8D00A-21EB-3DE5-C535-46E982BF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43342-4065-EA1E-D06C-9C67AAE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A11B0-BA38-21E5-32C4-44C028D4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2950-EB72-FA47-5AC0-0DCF04C4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DFD7A-EDAA-E320-E062-B95D8933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02FF0-349A-A773-75FF-FF317B15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0495B-507C-29D8-3696-3A7E22BB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0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B55E5-8A96-5851-AF88-52B0AD3D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08C14-4E6D-F0C7-1CE6-111A1332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8BD4-E31C-C4B8-BAA0-25AF5527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FA67-C83C-477D-9EB1-065D3D7A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EFB9-7A06-1826-AEE2-FD22E1E8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7D771-17A4-E533-D31D-B078FF32E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2430E-AFD9-7EF2-EA61-4D7BE62D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322FD-FEEB-A0C5-3393-A0838C8A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B23C7-85DF-02B3-C34B-341ADB0E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2F2E-E171-9DEB-F959-84AA2346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C742D-0AD1-A1B1-0BAA-A0CB43796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57339-5035-003C-EB8E-2F791ECFD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702A9-FB28-1319-AB59-EC846001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7AB21-3201-2D42-0455-5827EDF1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BCFFD-AB56-6455-DA56-8BF3DF66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5DA73-CF53-9A36-0C92-C2FE87D5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F3B4-F1B0-2BA0-F11D-9A99AC6D9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9EF8E-8751-6920-EBA0-A5FA2BE70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BB93-4532-439C-948C-1EB97A2F9962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F3EE-070C-FF5A-64A8-BDE3BC66E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4C4EC-31A6-BECD-95A2-749DAFABF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98E-CC9E-4FAA-8B73-ECF8C33DE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79">
            <a:extLst>
              <a:ext uri="{FF2B5EF4-FFF2-40B4-BE49-F238E27FC236}">
                <a16:creationId xmlns:a16="http://schemas.microsoft.com/office/drawing/2014/main" id="{B9888483-F249-7AE7-1E5E-E5ADAAFEC8F7}"/>
              </a:ext>
            </a:extLst>
          </p:cNvPr>
          <p:cNvSpPr/>
          <p:nvPr/>
        </p:nvSpPr>
        <p:spPr>
          <a:xfrm>
            <a:off x="3185160" y="91486"/>
            <a:ext cx="8584114" cy="968844"/>
          </a:xfrm>
          <a:prstGeom prst="roundRect">
            <a:avLst/>
          </a:prstGeom>
          <a:solidFill>
            <a:srgbClr val="F0ED7C"/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Letter-join Basic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How important is the prophet Muhammed to Muslims</a:t>
            </a:r>
            <a:r>
              <a:rPr lang="en-GB" sz="2800" b="1" dirty="0">
                <a:solidFill>
                  <a:schemeClr val="tx1"/>
                </a:solidFill>
                <a:effectLst/>
                <a:latin typeface="Letter-join Basic 40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200" dirty="0">
              <a:solidFill>
                <a:schemeClr val="tx1"/>
              </a:solidFill>
              <a:effectLst/>
              <a:latin typeface="Letter-join Basic 40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54DD11E-DC32-5737-69BB-2886E31DA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13" y="346691"/>
            <a:ext cx="277749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Mary’s C of E 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 and Nursery</a:t>
            </a:r>
          </a:p>
          <a:p>
            <a:pPr algn="ctr">
              <a:lnSpc>
                <a:spcPct val="115000"/>
              </a:lnSpc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‘Be the BEST you can be’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221BD-0F00-2808-2751-4F4E7128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8" y="346691"/>
            <a:ext cx="627165" cy="6271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8368E6-5D6D-394E-6EAF-5C41526FE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80668"/>
              </p:ext>
            </p:extLst>
          </p:nvPr>
        </p:nvGraphicFramePr>
        <p:xfrm>
          <a:off x="277170" y="1204098"/>
          <a:ext cx="4378650" cy="281164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20844">
                  <a:extLst>
                    <a:ext uri="{9D8B030D-6E8A-4147-A177-3AD203B41FA5}">
                      <a16:colId xmlns:a16="http://schemas.microsoft.com/office/drawing/2014/main" val="2519391537"/>
                    </a:ext>
                  </a:extLst>
                </a:gridCol>
                <a:gridCol w="3357806">
                  <a:extLst>
                    <a:ext uri="{9D8B030D-6E8A-4147-A177-3AD203B41FA5}">
                      <a16:colId xmlns:a16="http://schemas.microsoft.com/office/drawing/2014/main" val="1332339110"/>
                    </a:ext>
                  </a:extLst>
                </a:gridCol>
              </a:tblGrid>
              <a:tr h="2245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</a:rPr>
                        <a:t>Key Vocabulary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Letter-join Basic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4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17728"/>
                  </a:ext>
                </a:extLst>
              </a:tr>
              <a:tr h="22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Allah</a:t>
                      </a:r>
                    </a:p>
                  </a:txBody>
                  <a:tcPr marL="68580" marR="68580" marT="0" marB="0" anchor="ctr">
                    <a:solidFill>
                      <a:srgbClr val="F0ED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Muslim name for God</a:t>
                      </a:r>
                    </a:p>
                  </a:txBody>
                  <a:tcPr marL="68580" marR="68580" marT="0" marB="0">
                    <a:solidFill>
                      <a:srgbClr val="F0E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58156"/>
                  </a:ext>
                </a:extLst>
              </a:tr>
              <a:tr h="22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Muhammad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Messenger chosen by Allah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471294"/>
                  </a:ext>
                </a:extLst>
              </a:tr>
              <a:tr h="22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Makkah</a:t>
                      </a:r>
                    </a:p>
                  </a:txBody>
                  <a:tcPr marL="68580" marR="68580" marT="0" marB="0" anchor="ctr">
                    <a:solidFill>
                      <a:srgbClr val="F0ED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where Islam began</a:t>
                      </a:r>
                    </a:p>
                  </a:txBody>
                  <a:tcPr marL="68580" marR="68580" marT="0" marB="0">
                    <a:solidFill>
                      <a:srgbClr val="F0E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45879"/>
                  </a:ext>
                </a:extLst>
              </a:tr>
              <a:tr h="44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Country Makkah is 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33920"/>
                  </a:ext>
                </a:extLst>
              </a:tr>
              <a:tr h="565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Qur’an</a:t>
                      </a:r>
                    </a:p>
                  </a:txBody>
                  <a:tcPr marL="68580" marR="68580" marT="0" marB="0" anchor="ctr">
                    <a:solidFill>
                      <a:srgbClr val="F0ED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holy book for Muslims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 of Allah to Muslims</a:t>
                      </a:r>
                    </a:p>
                  </a:txBody>
                  <a:tcPr marL="68580" marR="68580" marT="0" marB="0">
                    <a:solidFill>
                      <a:srgbClr val="F0E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23417"/>
                  </a:ext>
                </a:extLst>
              </a:tr>
              <a:tr h="22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Prophet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who shares the word of God.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480600"/>
                  </a:ext>
                </a:extLst>
              </a:tr>
              <a:tr h="449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Hajj</a:t>
                      </a:r>
                    </a:p>
                  </a:txBody>
                  <a:tcPr marL="68580" marR="68580" marT="0" marB="0" anchor="ctr">
                    <a:solidFill>
                      <a:srgbClr val="F0ED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name of the pilgrimage Muslims go on to Makkah</a:t>
                      </a:r>
                    </a:p>
                  </a:txBody>
                  <a:tcPr marL="68580" marR="68580" marT="0" marB="0">
                    <a:solidFill>
                      <a:srgbClr val="F0ED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77974"/>
                  </a:ext>
                </a:extLst>
              </a:tr>
              <a:tr h="224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Pilgrimage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Letter-join Basic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religious journey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99918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EE2F1A-71B0-CEF0-76F9-902119B6742A}"/>
              </a:ext>
            </a:extLst>
          </p:cNvPr>
          <p:cNvSpPr txBox="1"/>
          <p:nvPr/>
        </p:nvSpPr>
        <p:spPr>
          <a:xfrm>
            <a:off x="7784282" y="3285439"/>
            <a:ext cx="3389830" cy="1323439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Basic 40" panose="02000505000000020003" pitchFamily="50" charset="0"/>
              </a:rPr>
              <a:t>It is believed that Muhammad had a vision of angel Gabriel who told him “You are the Messenger of God.”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A3877-B937-49D3-0B61-3EF7E1E6F9D2}"/>
              </a:ext>
            </a:extLst>
          </p:cNvPr>
          <p:cNvSpPr txBox="1"/>
          <p:nvPr/>
        </p:nvSpPr>
        <p:spPr>
          <a:xfrm>
            <a:off x="4903920" y="1204098"/>
            <a:ext cx="2632262" cy="369332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latin typeface="Letter-join Basic 40" panose="02000505000000020003" pitchFamily="50" charset="0"/>
                <a:ea typeface="Calibri"/>
                <a:cs typeface="Calibri"/>
              </a:rPr>
              <a:t>The Prophet Muhammad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CF4F1-9BD5-44C1-A650-5C1564AA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5" t="26667" r="55250" b="36444"/>
          <a:stretch/>
        </p:blipFill>
        <p:spPr>
          <a:xfrm>
            <a:off x="5126897" y="1676908"/>
            <a:ext cx="2250472" cy="2808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5F0D5-46EC-45BC-A462-007912637322}"/>
              </a:ext>
            </a:extLst>
          </p:cNvPr>
          <p:cNvSpPr txBox="1"/>
          <p:nvPr/>
        </p:nvSpPr>
        <p:spPr>
          <a:xfrm>
            <a:off x="7784282" y="1204606"/>
            <a:ext cx="3389830" cy="1938992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Letter-join Basic 40" panose="02000505000000020003" pitchFamily="50" charset="0"/>
              </a:rPr>
              <a:t>The Prophet Muhammad received messages from Allah (God) He collected these message and they were later turned into the Qur’an, the holy book of Islam.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986F0-5261-4EFF-A84E-01BE6B8E4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0" t="39778" r="79250" b="41444"/>
          <a:stretch/>
        </p:blipFill>
        <p:spPr>
          <a:xfrm>
            <a:off x="313048" y="4909746"/>
            <a:ext cx="2324941" cy="14883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D07471-0FBB-4DB8-8DA2-8B564DE495AA}"/>
              </a:ext>
            </a:extLst>
          </p:cNvPr>
          <p:cNvSpPr txBox="1"/>
          <p:nvPr/>
        </p:nvSpPr>
        <p:spPr>
          <a:xfrm>
            <a:off x="159387" y="4301102"/>
            <a:ext cx="2632262" cy="369332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latin typeface="Letter-join Basic 40" panose="02000505000000020003" pitchFamily="50" charset="0"/>
                <a:ea typeface="Calibri"/>
                <a:cs typeface="Calibri"/>
              </a:rPr>
              <a:t>Makkah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711D78-42D6-41AE-B48D-39D4AB9246D0}"/>
              </a:ext>
            </a:extLst>
          </p:cNvPr>
          <p:cNvSpPr txBox="1"/>
          <p:nvPr/>
        </p:nvSpPr>
        <p:spPr>
          <a:xfrm>
            <a:off x="2805998" y="4766842"/>
            <a:ext cx="3389830" cy="1631216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Basic 40" panose="02000505000000020003" pitchFamily="50" charset="0"/>
              </a:rPr>
              <a:t>Hajj is a yearly Islamic pilgrimage to Makkah. Every Muslim must do this pilgrimage at least once in their life.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A77B26-57E1-4F52-9051-ADF0A5A0A043}"/>
              </a:ext>
            </a:extLst>
          </p:cNvPr>
          <p:cNvSpPr txBox="1"/>
          <p:nvPr/>
        </p:nvSpPr>
        <p:spPr>
          <a:xfrm>
            <a:off x="6363837" y="4766842"/>
            <a:ext cx="4810275" cy="1631216"/>
          </a:xfrm>
          <a:prstGeom prst="rect">
            <a:avLst/>
          </a:prstGeom>
          <a:solidFill>
            <a:srgbClr val="F0ED7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etter-join Basic 40" panose="02000505000000020003" pitchFamily="50" charset="0"/>
              </a:rPr>
              <a:t>Muhammad started the pilgrimage to Makkah. It starts 10km from Makkah. When they enter Makkah they must walk seven times around the sacred shrine. </a:t>
            </a:r>
          </a:p>
          <a:p>
            <a:endParaRPr lang="en-GB" sz="2000" dirty="0">
              <a:latin typeface="Letter-join Basic 40" panose="02000505000000020003" pitchFamily="50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C16309-3656-40B9-8884-E306FC933D2E}"/>
              </a:ext>
            </a:extLst>
          </p:cNvPr>
          <p:cNvCxnSpPr/>
          <p:nvPr/>
        </p:nvCxnSpPr>
        <p:spPr>
          <a:xfrm flipH="1" flipV="1">
            <a:off x="7162800" y="4459066"/>
            <a:ext cx="106680" cy="29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176A56-0C5F-4002-B4F4-B597F27B52A1}"/>
              </a:ext>
            </a:extLst>
          </p:cNvPr>
          <p:cNvCxnSpPr/>
          <p:nvPr/>
        </p:nvCxnSpPr>
        <p:spPr>
          <a:xfrm flipH="1">
            <a:off x="6195828" y="5303520"/>
            <a:ext cx="274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88F55F1778243804C6734BBD1B60C" ma:contentTypeVersion="19" ma:contentTypeDescription="Create a new document." ma:contentTypeScope="" ma:versionID="2e933576a85d46025f0079af1ce961bf">
  <xsd:schema xmlns:xsd="http://www.w3.org/2001/XMLSchema" xmlns:xs="http://www.w3.org/2001/XMLSchema" xmlns:p="http://schemas.microsoft.com/office/2006/metadata/properties" xmlns:ns2="a6e589ba-2030-4375-8678-50fdba61500d" xmlns:ns3="6f664282-c5d4-4646-b6ad-958c982d6739" targetNamespace="http://schemas.microsoft.com/office/2006/metadata/properties" ma:root="true" ma:fieldsID="e249055dab5f70a492799668e01b0280" ns2:_="" ns3:_="">
    <xsd:import namespace="a6e589ba-2030-4375-8678-50fdba61500d"/>
    <xsd:import namespace="6f664282-c5d4-4646-b6ad-958c982d6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589ba-2030-4375-8678-50fdba615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597b95-aa47-4fbc-b87d-e879c1f79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64282-c5d4-4646-b6ad-958c982d6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729365-fe59-4cbc-b5cb-30f43df91dfb}" ma:internalName="TaxCatchAll" ma:showField="CatchAllData" ma:web="6f664282-c5d4-4646-b6ad-958c982d6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e589ba-2030-4375-8678-50fdba61500d">
      <Terms xmlns="http://schemas.microsoft.com/office/infopath/2007/PartnerControls"/>
    </lcf76f155ced4ddcb4097134ff3c332f>
    <TaxCatchAll xmlns="6f664282-c5d4-4646-b6ad-958c982d6739" xsi:nil="true"/>
    <SharedWithUsers xmlns="6f664282-c5d4-4646-b6ad-958c982d6739">
      <UserInfo>
        <DisplayName/>
        <AccountId xsi:nil="true"/>
        <AccountType/>
      </UserInfo>
    </SharedWithUsers>
    <MediaLengthInSeconds xmlns="a6e589ba-2030-4375-8678-50fdba61500d" xsi:nil="true"/>
  </documentManagement>
</p:properties>
</file>

<file path=customXml/itemProps1.xml><?xml version="1.0" encoding="utf-8"?>
<ds:datastoreItem xmlns:ds="http://schemas.openxmlformats.org/officeDocument/2006/customXml" ds:itemID="{EE7786A1-1603-4EAB-A57D-2249DD477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6BB61-B9BA-4232-8463-2EC30A752BE5}"/>
</file>

<file path=customXml/itemProps3.xml><?xml version="1.0" encoding="utf-8"?>
<ds:datastoreItem xmlns:ds="http://schemas.openxmlformats.org/officeDocument/2006/customXml" ds:itemID="{F0BADD67-8621-444E-B1E3-FC53E0575437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6f664282-c5d4-4646-b6ad-958c982d6739"/>
    <ds:schemaRef ds:uri="a6e589ba-2030-4375-8678-50fdba61500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188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Letter-join Basic 40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Adamson</dc:creator>
  <cp:lastModifiedBy>Miss Beere</cp:lastModifiedBy>
  <cp:revision>9</cp:revision>
  <dcterms:created xsi:type="dcterms:W3CDTF">2023-02-22T16:31:14Z</dcterms:created>
  <dcterms:modified xsi:type="dcterms:W3CDTF">2024-04-22T07:19:30Z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0x01010068E88F55F1778243804C6734BBD1B60C</vt:lpwstr>
  </property>
  <property fmtid="{D5CDD505-2E9C-101B-9397-08002B2CF9AE}" pid="3" name="Order">
    <vt:r8>7347100</vt:r8>
  </property>
  <property fmtid="{D5CDD505-2E9C-101B-9397-08002B2CF9AE}" pid="4" name="_ColorHex">
    <vt:lpwstr/>
  </property>
  <property fmtid="{D5CDD505-2E9C-101B-9397-08002B2CF9AE}" pid="5" name="_Emoji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ColorTag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