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7D9E4-C5E1-450A-8AC6-76DB8D23F9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5A0523-AF3A-4241-85A2-CA1E6624CC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612ED5-0007-4943-87BA-7231802DB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39954-B5D0-4662-A1EF-2DE3652093EC}" type="datetimeFigureOut">
              <a:rPr lang="en-GB" smtClean="0"/>
              <a:t>13/11/2024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2D2DE-FB30-4554-9F9F-D2659C9C7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1BF938-A8B7-41AB-8368-1A5524A99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A849-38D3-4D06-9BC0-F11579E99C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7834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2479A-8A92-4167-84C9-4D5EB3351D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DB5A85-E1F3-4DDA-B4A4-1FDA13E3DA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D10DC0-D5F6-41FC-8AF6-B99FB4F21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39954-B5D0-4662-A1EF-2DE3652093EC}" type="datetimeFigureOut">
              <a:rPr lang="en-GB" smtClean="0"/>
              <a:t>13/11/2024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94B7FA-8331-48A0-B8C8-86B2FF976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F4DC5D-5411-43BC-A874-A07F7EB82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A849-38D3-4D06-9BC0-F11579E99C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6055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5EABA8-2A50-4397-A81B-FE355B294A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B738BA-F744-4DE4-8032-7E3C7ED0C0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E88444-7968-4C73-B406-C6CB8B5A7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39954-B5D0-4662-A1EF-2DE3652093EC}" type="datetimeFigureOut">
              <a:rPr lang="en-GB" smtClean="0"/>
              <a:t>13/11/2024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BD79D9-28B5-416C-A3C8-EE05A4FFCF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6E8228-C438-44A3-93D2-08D97182A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A849-38D3-4D06-9BC0-F11579E99C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4175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AEB3C-47D4-4678-9167-C74B4C435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CBC2AF-922B-4265-8533-DD9856E979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B5B669-2CA2-42F6-B7B9-7210D7DEE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39954-B5D0-4662-A1EF-2DE3652093EC}" type="datetimeFigureOut">
              <a:rPr lang="en-GB" smtClean="0"/>
              <a:t>13/11/2024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E84057-8831-4793-9F4D-550F2E9C3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9237D0-EDE3-4CC0-BDFC-800FFDEF8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A849-38D3-4D06-9BC0-F11579E99C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7881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FF15B-2226-461B-A90C-099BBE1C6F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7A232E-9EE6-41FD-92B7-B65098D589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1609EF-7323-4AB6-BCD1-5DF55B15D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39954-B5D0-4662-A1EF-2DE3652093EC}" type="datetimeFigureOut">
              <a:rPr lang="en-GB" smtClean="0"/>
              <a:t>13/11/2024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AB3677-D855-414B-94FD-9DF2AAF9A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2C34D9-DD87-4AF7-A0EE-870E42CD0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A849-38D3-4D06-9BC0-F11579E99C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6531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FF1F4-719D-43FF-AA8F-D26008477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AC50BA-DB17-4E19-8F22-8F5769FF44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49E397-2C25-4B31-82FF-2F50C81035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9742EE-1000-4EC7-8BBF-666D7F166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39954-B5D0-4662-A1EF-2DE3652093EC}" type="datetimeFigureOut">
              <a:rPr lang="en-GB" smtClean="0"/>
              <a:t>13/11/2024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14500C-A010-41A4-8514-C4EFD1699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BDE1A1-C5FC-4D26-894F-BBAC165C7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A849-38D3-4D06-9BC0-F11579E99C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0457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C0083-A6BF-4A65-815D-99C374499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8A6ACB-775A-4054-925A-AA1E66A987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7EF046-79EB-431E-B8BE-B64215B632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0639A7-BD93-445C-8120-D4A95CC702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AAA421-1AC8-4993-A109-618532F34A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0BF410-0BFE-40F8-B655-7E0B21E27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39954-B5D0-4662-A1EF-2DE3652093EC}" type="datetimeFigureOut">
              <a:rPr lang="en-GB" smtClean="0"/>
              <a:t>13/11/2024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20FE97-54F7-4D44-82A8-F599E65F5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C996C98-D6FD-4988-ACE0-C300241FE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A849-38D3-4D06-9BC0-F11579E99C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7613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B8A4DF-C79E-459C-B09C-901DAB4B5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351A01-A0EA-4BB0-90F9-ED3544671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39954-B5D0-4662-A1EF-2DE3652093EC}" type="datetimeFigureOut">
              <a:rPr lang="en-GB" smtClean="0"/>
              <a:t>13/11/2024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CB4E94-B8FD-4007-AE60-D7996827D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F25626-4F5A-493C-8904-8E1A28577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A849-38D3-4D06-9BC0-F11579E99C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7391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E2D923-6786-4B9B-8A98-3767A2804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39954-B5D0-4662-A1EF-2DE3652093EC}" type="datetimeFigureOut">
              <a:rPr lang="en-GB" smtClean="0"/>
              <a:t>13/11/2024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C1D03D-0B1D-416C-89FA-270EB9CFD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88CCF8-6807-43B6-BD51-7FE6EE44C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A849-38D3-4D06-9BC0-F11579E99C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62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F37131-4C6C-4EE4-8A19-EAFF762F4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A4D843-8EDC-4A2B-AB8A-9C1BFA5DC5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0757EB-8B5F-4D60-B2B0-EAD0E203C4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AF728F-0F32-4B16-9ADA-95A89C49F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39954-B5D0-4662-A1EF-2DE3652093EC}" type="datetimeFigureOut">
              <a:rPr lang="en-GB" smtClean="0"/>
              <a:t>13/11/2024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C9E0BE-12D7-4269-A62D-AE1CBC5DE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BD6C17-AE98-4621-B7BC-40E9DA651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A849-38D3-4D06-9BC0-F11579E99C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5453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8D914-9D72-4BF6-92FB-8BD110D33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F594F1-79F3-4385-8F55-3ED2556758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B4038D-385A-478E-9392-5B443727B5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609F63-AB05-42B6-9F65-F19C5AC15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39954-B5D0-4662-A1EF-2DE3652093EC}" type="datetimeFigureOut">
              <a:rPr lang="en-GB" smtClean="0"/>
              <a:t>13/11/2024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8346DD-29D6-495A-BC18-D5C3A4EF8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3F3B2D-634B-43F1-90CA-EE402C06E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2A849-38D3-4D06-9BC0-F11579E99C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1600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1171E35-00F8-4F3D-A646-93CD8CD99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F4E4F5-103A-4D8B-BCC1-B36F338F6A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5ED5CB-F3B7-4645-8436-7D78205604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F39954-B5D0-4662-A1EF-2DE3652093EC}" type="datetimeFigureOut">
              <a:rPr lang="en-GB" smtClean="0"/>
              <a:t>13/11/2024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C67349-F4EF-47E3-909B-DEED27C01F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6FDDF7-4461-4EF4-A79C-6C1BD3C9FC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42A849-38D3-4D06-9BC0-F11579E99C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1026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65F1233-067B-4643-B809-4ACAC51633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5059" y="15830"/>
            <a:ext cx="9681882" cy="682634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66E119AC-C318-4D96-A706-FC858CA6028A}"/>
              </a:ext>
            </a:extLst>
          </p:cNvPr>
          <p:cNvSpPr/>
          <p:nvPr/>
        </p:nvSpPr>
        <p:spPr>
          <a:xfrm>
            <a:off x="1588383" y="1433006"/>
            <a:ext cx="1945593" cy="48588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b="1" u="sng" dirty="0">
                <a:solidFill>
                  <a:schemeClr val="tx1"/>
                </a:solidFill>
              </a:rPr>
              <a:t>Phonics</a:t>
            </a:r>
          </a:p>
          <a:p>
            <a:r>
              <a:rPr lang="en-US" sz="1200" dirty="0">
                <a:solidFill>
                  <a:schemeClr val="tx1"/>
                </a:solidFill>
              </a:rPr>
              <a:t>Little </a:t>
            </a:r>
            <a:r>
              <a:rPr lang="en-US" sz="1200" dirty="0" err="1">
                <a:solidFill>
                  <a:schemeClr val="tx1"/>
                </a:solidFill>
              </a:rPr>
              <a:t>Wandle</a:t>
            </a:r>
            <a:r>
              <a:rPr lang="en-US" sz="1200" dirty="0">
                <a:solidFill>
                  <a:schemeClr val="tx1"/>
                </a:solidFill>
              </a:rPr>
              <a:t> and support from Mangotsfield.</a:t>
            </a:r>
          </a:p>
          <a:p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dirty="0">
                <a:solidFill>
                  <a:schemeClr val="tx1"/>
                </a:solidFill>
              </a:rPr>
              <a:t>Little </a:t>
            </a:r>
            <a:r>
              <a:rPr lang="en-US" sz="1200" dirty="0" err="1">
                <a:solidFill>
                  <a:schemeClr val="tx1"/>
                </a:solidFill>
              </a:rPr>
              <a:t>Wandle</a:t>
            </a:r>
            <a:r>
              <a:rPr lang="en-US" sz="1200" dirty="0">
                <a:solidFill>
                  <a:schemeClr val="tx1"/>
                </a:solidFill>
              </a:rPr>
              <a:t> introduced with more fidelity in Little Acorns.</a:t>
            </a:r>
          </a:p>
          <a:p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b="1" u="sng" dirty="0">
                <a:solidFill>
                  <a:schemeClr val="tx1"/>
                </a:solidFill>
              </a:rPr>
              <a:t>EYFS and KS1 Reading</a:t>
            </a:r>
          </a:p>
          <a:p>
            <a:r>
              <a:rPr lang="en-US" sz="1200" dirty="0">
                <a:solidFill>
                  <a:schemeClr val="tx1"/>
                </a:solidFill>
              </a:rPr>
              <a:t>Reading squads.</a:t>
            </a:r>
          </a:p>
          <a:p>
            <a:r>
              <a:rPr lang="en-US" sz="1200" dirty="0">
                <a:solidFill>
                  <a:schemeClr val="tx1"/>
                </a:solidFill>
              </a:rPr>
              <a:t>Little </a:t>
            </a:r>
            <a:r>
              <a:rPr lang="en-US" sz="1200" dirty="0" err="1">
                <a:solidFill>
                  <a:schemeClr val="tx1"/>
                </a:solidFill>
              </a:rPr>
              <a:t>Wandle</a:t>
            </a:r>
            <a:r>
              <a:rPr lang="en-US" sz="1200" dirty="0">
                <a:solidFill>
                  <a:schemeClr val="tx1"/>
                </a:solidFill>
              </a:rPr>
              <a:t> books in Little Acorns.</a:t>
            </a:r>
          </a:p>
          <a:p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b="1" u="sng" dirty="0">
                <a:solidFill>
                  <a:schemeClr val="tx1"/>
                </a:solidFill>
              </a:rPr>
              <a:t>KS2 Reading</a:t>
            </a:r>
          </a:p>
          <a:p>
            <a:r>
              <a:rPr lang="en-US" sz="1200" dirty="0">
                <a:solidFill>
                  <a:schemeClr val="tx1"/>
                </a:solidFill>
              </a:rPr>
              <a:t>Appointment of KS2 Reading Lead.</a:t>
            </a:r>
          </a:p>
          <a:p>
            <a:r>
              <a:rPr lang="en-US" sz="1200" dirty="0">
                <a:solidFill>
                  <a:schemeClr val="tx1"/>
                </a:solidFill>
              </a:rPr>
              <a:t>Embed Fred’s Reading.</a:t>
            </a:r>
          </a:p>
          <a:p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b="1" u="sng" dirty="0">
                <a:solidFill>
                  <a:schemeClr val="tx1"/>
                </a:solidFill>
              </a:rPr>
              <a:t>Writing</a:t>
            </a:r>
          </a:p>
          <a:p>
            <a:r>
              <a:rPr lang="en-US" sz="1200" dirty="0">
                <a:solidFill>
                  <a:schemeClr val="tx1"/>
                </a:solidFill>
              </a:rPr>
              <a:t>Oral rehearsal and foundational skills.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8FB5710-1233-41A6-A326-9F31E5CA415C}"/>
              </a:ext>
            </a:extLst>
          </p:cNvPr>
          <p:cNvSpPr txBox="1"/>
          <p:nvPr/>
        </p:nvSpPr>
        <p:spPr>
          <a:xfrm>
            <a:off x="8588799" y="1346368"/>
            <a:ext cx="1945590" cy="251607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750" b="1" u="sng" dirty="0"/>
              <a:t>Phonics</a:t>
            </a:r>
          </a:p>
          <a:p>
            <a:r>
              <a:rPr lang="en-US" sz="750" dirty="0"/>
              <a:t>Embed ‘daily keep up’, ‘Rapid Catch Up’ and ‘SEND Little </a:t>
            </a:r>
            <a:r>
              <a:rPr lang="en-US" sz="750" dirty="0" err="1"/>
              <a:t>Wandle</a:t>
            </a:r>
            <a:r>
              <a:rPr lang="en-US" sz="750" dirty="0"/>
              <a:t>’ for targeted pupils.</a:t>
            </a:r>
          </a:p>
          <a:p>
            <a:r>
              <a:rPr lang="en-US" sz="750" dirty="0"/>
              <a:t>Robust monitoring of impact.</a:t>
            </a:r>
          </a:p>
          <a:p>
            <a:endParaRPr lang="en-US" sz="750" dirty="0"/>
          </a:p>
          <a:p>
            <a:r>
              <a:rPr lang="en-US" sz="750" b="1" u="sng" dirty="0"/>
              <a:t>Reading</a:t>
            </a:r>
          </a:p>
          <a:p>
            <a:r>
              <a:rPr lang="en-US" sz="750" dirty="0"/>
              <a:t>Additional </a:t>
            </a:r>
            <a:r>
              <a:rPr lang="en-US" sz="750" dirty="0" err="1"/>
              <a:t>prioritised</a:t>
            </a:r>
            <a:r>
              <a:rPr lang="en-US" sz="750" dirty="0"/>
              <a:t> reading with those pupils in receipt of the PPG not at expected level across the school and nursery.</a:t>
            </a:r>
          </a:p>
          <a:p>
            <a:endParaRPr lang="en-US" sz="750" dirty="0"/>
          </a:p>
          <a:p>
            <a:r>
              <a:rPr lang="en-US" sz="750" dirty="0"/>
              <a:t>Embed fluency interventions </a:t>
            </a:r>
          </a:p>
          <a:p>
            <a:r>
              <a:rPr lang="en-US" sz="750" dirty="0"/>
              <a:t>(FRED’s) in response to data analysis.</a:t>
            </a:r>
          </a:p>
          <a:p>
            <a:endParaRPr lang="en-US" sz="750" dirty="0"/>
          </a:p>
          <a:p>
            <a:r>
              <a:rPr lang="en-US" sz="750" b="1" u="sng" dirty="0" err="1"/>
              <a:t>Oracy</a:t>
            </a:r>
            <a:endParaRPr lang="en-US" sz="750" b="1" u="sng" dirty="0"/>
          </a:p>
          <a:p>
            <a:r>
              <a:rPr lang="en-US" sz="750" dirty="0" err="1"/>
              <a:t>Utilise</a:t>
            </a:r>
            <a:r>
              <a:rPr lang="en-US" sz="750" dirty="0"/>
              <a:t> </a:t>
            </a:r>
            <a:r>
              <a:rPr lang="en-US" sz="750" dirty="0" err="1"/>
              <a:t>oracy</a:t>
            </a:r>
            <a:r>
              <a:rPr lang="en-US" sz="750" dirty="0"/>
              <a:t> approaches.</a:t>
            </a:r>
          </a:p>
          <a:p>
            <a:r>
              <a:rPr lang="en-US" sz="750" dirty="0" err="1"/>
              <a:t>Wellcomm</a:t>
            </a:r>
            <a:r>
              <a:rPr lang="en-US" sz="750" dirty="0"/>
              <a:t> in YR and Nursery – continue screen in Y1.</a:t>
            </a:r>
          </a:p>
          <a:p>
            <a:endParaRPr lang="en-US" sz="750" dirty="0"/>
          </a:p>
          <a:p>
            <a:r>
              <a:rPr lang="en-US" sz="750" b="1" u="sng" dirty="0" err="1"/>
              <a:t>Maths</a:t>
            </a:r>
            <a:endParaRPr lang="en-US" sz="750" b="1" u="sng" dirty="0"/>
          </a:p>
          <a:p>
            <a:r>
              <a:rPr lang="en-US" sz="750" dirty="0"/>
              <a:t>Embed White Rose </a:t>
            </a:r>
            <a:r>
              <a:rPr lang="en-US" sz="750" dirty="0" err="1"/>
              <a:t>Maths</a:t>
            </a:r>
            <a:r>
              <a:rPr lang="en-US" sz="750" dirty="0"/>
              <a:t> Tutoring across KS2.</a:t>
            </a:r>
            <a:endParaRPr lang="en-GB" sz="75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B5640E9-A2E6-4772-8F40-E04F0F1B22C6}"/>
              </a:ext>
            </a:extLst>
          </p:cNvPr>
          <p:cNvSpPr txBox="1"/>
          <p:nvPr/>
        </p:nvSpPr>
        <p:spPr>
          <a:xfrm>
            <a:off x="8572865" y="4274820"/>
            <a:ext cx="2014863" cy="223875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000" b="1" u="sng" dirty="0"/>
              <a:t>Attendance</a:t>
            </a:r>
          </a:p>
          <a:p>
            <a:r>
              <a:rPr lang="en-US" sz="1000" dirty="0"/>
              <a:t>Use of DfE guidance and continue to work with AWSO officer.</a:t>
            </a:r>
          </a:p>
          <a:p>
            <a:endParaRPr lang="en-US" sz="1000" dirty="0"/>
          </a:p>
          <a:p>
            <a:r>
              <a:rPr lang="en-US" sz="1000" b="1" u="sng" dirty="0"/>
              <a:t>Trips, Clubs, Experiences</a:t>
            </a:r>
          </a:p>
          <a:p>
            <a:r>
              <a:rPr lang="en-US" sz="1000" dirty="0"/>
              <a:t>Wrap around care, visitors, Forest School.</a:t>
            </a:r>
          </a:p>
          <a:p>
            <a:endParaRPr lang="en-US" sz="1000" dirty="0"/>
          </a:p>
          <a:p>
            <a:r>
              <a:rPr lang="en-US" sz="1000" b="1" u="sng" dirty="0"/>
              <a:t>Jigsaw</a:t>
            </a:r>
          </a:p>
          <a:p>
            <a:r>
              <a:rPr lang="en-US" sz="1000" dirty="0"/>
              <a:t>PSHE curriculum</a:t>
            </a:r>
          </a:p>
          <a:p>
            <a:endParaRPr lang="en-US" sz="1000" dirty="0"/>
          </a:p>
          <a:p>
            <a:r>
              <a:rPr lang="en-US" sz="1000" b="1" u="sng" dirty="0"/>
              <a:t>Thrive</a:t>
            </a:r>
          </a:p>
          <a:p>
            <a:r>
              <a:rPr lang="en-US" sz="1000" dirty="0"/>
              <a:t>Profiling and interventions, whole school approach.</a:t>
            </a:r>
            <a:endParaRPr lang="en-GB" sz="1000" dirty="0"/>
          </a:p>
        </p:txBody>
      </p:sp>
      <p:pic>
        <p:nvPicPr>
          <p:cNvPr id="1026" name="Picture 2" descr="School Logo in Colour">
            <a:extLst>
              <a:ext uri="{FF2B5EF4-FFF2-40B4-BE49-F238E27FC236}">
                <a16:creationId xmlns:a16="http://schemas.microsoft.com/office/drawing/2014/main" id="{6EBA390A-6F35-4575-8C64-F88A8A8DE7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5795" y="64874"/>
            <a:ext cx="716870" cy="7168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2" descr="School Logo in Colour">
            <a:extLst>
              <a:ext uri="{FF2B5EF4-FFF2-40B4-BE49-F238E27FC236}">
                <a16:creationId xmlns:a16="http://schemas.microsoft.com/office/drawing/2014/main" id="{662D72FF-0962-4A6B-9197-049B83FDFA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5055" y="64874"/>
            <a:ext cx="716870" cy="7168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958396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176</Words>
  <Application>Microsoft Office PowerPoint</Application>
  <PresentationFormat>Widescreen</PresentationFormat>
  <Paragraphs>42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Hamblin</dc:creator>
  <cp:lastModifiedBy>Miss Hamblin</cp:lastModifiedBy>
  <cp:revision>8</cp:revision>
  <dcterms:created xsi:type="dcterms:W3CDTF">2024-11-09T16:02:42Z</dcterms:created>
  <dcterms:modified xsi:type="dcterms:W3CDTF">2024-11-13T16:39:10Z</dcterms:modified>
</cp:coreProperties>
</file>