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68F656-0C23-0843-A46D-5FD2A8E9632E}" v="24" dt="2025-05-06T09:32:47.4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itlin Norris" userId="0294cee7-6e5d-490b-bba7-5ed35e0aa7e7" providerId="ADAL" clId="{EABED0A2-EA31-47FD-B0F7-CEE6687F23EB}"/>
    <pc:docChg chg="modSld">
      <pc:chgData name="Caitlin Norris" userId="0294cee7-6e5d-490b-bba7-5ed35e0aa7e7" providerId="ADAL" clId="{EABED0A2-EA31-47FD-B0F7-CEE6687F23EB}" dt="2024-02-20T15:56:51.381" v="24" actId="1076"/>
      <pc:docMkLst>
        <pc:docMk/>
      </pc:docMkLst>
      <pc:sldChg chg="modSp">
        <pc:chgData name="Caitlin Norris" userId="0294cee7-6e5d-490b-bba7-5ed35e0aa7e7" providerId="ADAL" clId="{EABED0A2-EA31-47FD-B0F7-CEE6687F23EB}" dt="2024-02-20T15:56:51.381" v="24" actId="1076"/>
        <pc:sldMkLst>
          <pc:docMk/>
          <pc:sldMk cId="3270341668" sldId="256"/>
        </pc:sldMkLst>
        <pc:spChg chg="mod">
          <ac:chgData name="Caitlin Norris" userId="0294cee7-6e5d-490b-bba7-5ed35e0aa7e7" providerId="ADAL" clId="{EABED0A2-EA31-47FD-B0F7-CEE6687F23EB}" dt="2024-02-20T15:55:20.015" v="0" actId="2711"/>
          <ac:spMkLst>
            <pc:docMk/>
            <pc:sldMk cId="3270341668" sldId="256"/>
            <ac:spMk id="4" creationId="{ACA070DF-4684-B11D-E675-77A6E89A0584}"/>
          </ac:spMkLst>
        </pc:spChg>
        <pc:spChg chg="mod">
          <ac:chgData name="Caitlin Norris" userId="0294cee7-6e5d-490b-bba7-5ed35e0aa7e7" providerId="ADAL" clId="{EABED0A2-EA31-47FD-B0F7-CEE6687F23EB}" dt="2024-02-20T15:55:40.182" v="4" actId="1076"/>
          <ac:spMkLst>
            <pc:docMk/>
            <pc:sldMk cId="3270341668" sldId="256"/>
            <ac:spMk id="10" creationId="{03EC6E9E-3DAC-05C7-6974-E02DC8F00420}"/>
          </ac:spMkLst>
        </pc:spChg>
        <pc:graphicFrameChg chg="mod modGraphic">
          <ac:chgData name="Caitlin Norris" userId="0294cee7-6e5d-490b-bba7-5ed35e0aa7e7" providerId="ADAL" clId="{EABED0A2-EA31-47FD-B0F7-CEE6687F23EB}" dt="2024-02-20T15:56:18.945" v="15" actId="1076"/>
          <ac:graphicFrameMkLst>
            <pc:docMk/>
            <pc:sldMk cId="3270341668" sldId="256"/>
            <ac:graphicFrameMk id="5" creationId="{C2251E9B-2D59-B49E-B6D2-1436C0EBB8F6}"/>
          </ac:graphicFrameMkLst>
        </pc:graphicFrameChg>
        <pc:graphicFrameChg chg="modGraphic">
          <ac:chgData name="Caitlin Norris" userId="0294cee7-6e5d-490b-bba7-5ed35e0aa7e7" providerId="ADAL" clId="{EABED0A2-EA31-47FD-B0F7-CEE6687F23EB}" dt="2024-02-20T15:55:33.562" v="2" actId="2711"/>
          <ac:graphicFrameMkLst>
            <pc:docMk/>
            <pc:sldMk cId="3270341668" sldId="256"/>
            <ac:graphicFrameMk id="6" creationId="{99C9BF8D-B30E-9207-453E-386C02EC7602}"/>
          </ac:graphicFrameMkLst>
        </pc:graphicFrameChg>
        <pc:graphicFrameChg chg="mod modGraphic">
          <ac:chgData name="Caitlin Norris" userId="0294cee7-6e5d-490b-bba7-5ed35e0aa7e7" providerId="ADAL" clId="{EABED0A2-EA31-47FD-B0F7-CEE6687F23EB}" dt="2024-02-20T15:56:49.313" v="23" actId="14100"/>
          <ac:graphicFrameMkLst>
            <pc:docMk/>
            <pc:sldMk cId="3270341668" sldId="256"/>
            <ac:graphicFrameMk id="12" creationId="{3D901EE8-E39C-58D7-CA00-C07D992E0BC2}"/>
          </ac:graphicFrameMkLst>
        </pc:graphicFrameChg>
        <pc:picChg chg="mod">
          <ac:chgData name="Caitlin Norris" userId="0294cee7-6e5d-490b-bba7-5ed35e0aa7e7" providerId="ADAL" clId="{EABED0A2-EA31-47FD-B0F7-CEE6687F23EB}" dt="2024-02-20T15:56:12.323" v="14" actId="1076"/>
          <ac:picMkLst>
            <pc:docMk/>
            <pc:sldMk cId="3270341668" sldId="256"/>
            <ac:picMk id="8" creationId="{6764B1CA-C7EB-92E6-C348-B358F8431E4F}"/>
          </ac:picMkLst>
        </pc:picChg>
        <pc:picChg chg="mod">
          <ac:chgData name="Caitlin Norris" userId="0294cee7-6e5d-490b-bba7-5ed35e0aa7e7" providerId="ADAL" clId="{EABED0A2-EA31-47FD-B0F7-CEE6687F23EB}" dt="2024-02-20T15:55:37.778" v="3" actId="1076"/>
          <ac:picMkLst>
            <pc:docMk/>
            <pc:sldMk cId="3270341668" sldId="256"/>
            <ac:picMk id="11" creationId="{70001AAF-7E89-DBA2-9492-1583182478BE}"/>
          </ac:picMkLst>
        </pc:picChg>
        <pc:picChg chg="mod">
          <ac:chgData name="Caitlin Norris" userId="0294cee7-6e5d-490b-bba7-5ed35e0aa7e7" providerId="ADAL" clId="{EABED0A2-EA31-47FD-B0F7-CEE6687F23EB}" dt="2024-02-20T15:56:11.093" v="13" actId="1076"/>
          <ac:picMkLst>
            <pc:docMk/>
            <pc:sldMk cId="3270341668" sldId="256"/>
            <ac:picMk id="1027" creationId="{BF7315B4-EB83-0A15-8A23-B00C207AF709}"/>
          </ac:picMkLst>
        </pc:picChg>
        <pc:picChg chg="mod">
          <ac:chgData name="Caitlin Norris" userId="0294cee7-6e5d-490b-bba7-5ed35e0aa7e7" providerId="ADAL" clId="{EABED0A2-EA31-47FD-B0F7-CEE6687F23EB}" dt="2024-02-20T15:56:42.784" v="21" actId="14100"/>
          <ac:picMkLst>
            <pc:docMk/>
            <pc:sldMk cId="3270341668" sldId="256"/>
            <ac:picMk id="1029" creationId="{26C3B4B7-3ACF-7E0A-2628-9580477C613C}"/>
          </ac:picMkLst>
        </pc:picChg>
        <pc:picChg chg="mod">
          <ac:chgData name="Caitlin Norris" userId="0294cee7-6e5d-490b-bba7-5ed35e0aa7e7" providerId="ADAL" clId="{EABED0A2-EA31-47FD-B0F7-CEE6687F23EB}" dt="2024-02-20T15:56:51.381" v="24" actId="1076"/>
          <ac:picMkLst>
            <pc:docMk/>
            <pc:sldMk cId="3270341668" sldId="256"/>
            <ac:picMk id="1031" creationId="{F2719301-5FB2-58F6-F20E-451B48E3E58D}"/>
          </ac:picMkLst>
        </pc:picChg>
      </pc:sldChg>
    </pc:docChg>
  </pc:docChgLst>
  <pc:docChgLst>
    <pc:chgData name="Miss Beere" userId="0703422a-5f00-4c31-b906-582b6d049d08" providerId="ADAL" clId="{B85CD4C8-8FAF-4483-939F-DD22263A2E12}"/>
    <pc:docChg chg="modSld">
      <pc:chgData name="Miss Beere" userId="0703422a-5f00-4c31-b906-582b6d049d08" providerId="ADAL" clId="{B85CD4C8-8FAF-4483-939F-DD22263A2E12}" dt="2024-02-21T08:12:24.104" v="11" actId="20577"/>
      <pc:docMkLst>
        <pc:docMk/>
      </pc:docMkLst>
      <pc:sldChg chg="modSp">
        <pc:chgData name="Miss Beere" userId="0703422a-5f00-4c31-b906-582b6d049d08" providerId="ADAL" clId="{B85CD4C8-8FAF-4483-939F-DD22263A2E12}" dt="2024-02-21T08:12:24.104" v="11" actId="20577"/>
        <pc:sldMkLst>
          <pc:docMk/>
          <pc:sldMk cId="3270341668" sldId="256"/>
        </pc:sldMkLst>
        <pc:spChg chg="mod">
          <ac:chgData name="Miss Beere" userId="0703422a-5f00-4c31-b906-582b6d049d08" providerId="ADAL" clId="{B85CD4C8-8FAF-4483-939F-DD22263A2E12}" dt="2024-02-21T08:11:56.483" v="2" actId="2711"/>
          <ac:spMkLst>
            <pc:docMk/>
            <pc:sldMk cId="3270341668" sldId="256"/>
            <ac:spMk id="4" creationId="{ACA070DF-4684-B11D-E675-77A6E89A0584}"/>
          </ac:spMkLst>
        </pc:spChg>
        <pc:graphicFrameChg chg="modGraphic">
          <ac:chgData name="Miss Beere" userId="0703422a-5f00-4c31-b906-582b6d049d08" providerId="ADAL" clId="{B85CD4C8-8FAF-4483-939F-DD22263A2E12}" dt="2024-02-21T08:11:46.295" v="1" actId="403"/>
          <ac:graphicFrameMkLst>
            <pc:docMk/>
            <pc:sldMk cId="3270341668" sldId="256"/>
            <ac:graphicFrameMk id="5" creationId="{C2251E9B-2D59-B49E-B6D2-1436C0EBB8F6}"/>
          </ac:graphicFrameMkLst>
        </pc:graphicFrameChg>
        <pc:graphicFrameChg chg="modGraphic">
          <ac:chgData name="Miss Beere" userId="0703422a-5f00-4c31-b906-582b6d049d08" providerId="ADAL" clId="{B85CD4C8-8FAF-4483-939F-DD22263A2E12}" dt="2024-02-21T08:12:07.895" v="3" actId="2711"/>
          <ac:graphicFrameMkLst>
            <pc:docMk/>
            <pc:sldMk cId="3270341668" sldId="256"/>
            <ac:graphicFrameMk id="6" creationId="{99C9BF8D-B30E-9207-453E-386C02EC7602}"/>
          </ac:graphicFrameMkLst>
        </pc:graphicFrameChg>
        <pc:graphicFrameChg chg="modGraphic">
          <ac:chgData name="Miss Beere" userId="0703422a-5f00-4c31-b906-582b6d049d08" providerId="ADAL" clId="{B85CD4C8-8FAF-4483-939F-DD22263A2E12}" dt="2024-02-21T08:12:24.104" v="11" actId="20577"/>
          <ac:graphicFrameMkLst>
            <pc:docMk/>
            <pc:sldMk cId="3270341668" sldId="256"/>
            <ac:graphicFrameMk id="12" creationId="{3D901EE8-E39C-58D7-CA00-C07D992E0BC2}"/>
          </ac:graphicFrameMkLst>
        </pc:graphicFrameChg>
      </pc:sldChg>
    </pc:docChg>
  </pc:docChgLst>
  <pc:docChgLst>
    <pc:chgData name="Ellie Birchall" userId="S::ebirchall@stmaryswrithlington.co.uk::b2d91a11-0bc8-4364-a2e0-be2a0bd31d70" providerId="AD" clId="Web-{1B68F656-0C23-0843-A46D-5FD2A8E9632E}"/>
    <pc:docChg chg="modSld">
      <pc:chgData name="Ellie Birchall" userId="S::ebirchall@stmaryswrithlington.co.uk::b2d91a11-0bc8-4364-a2e0-be2a0bd31d70" providerId="AD" clId="Web-{1B68F656-0C23-0843-A46D-5FD2A8E9632E}" dt="2025-05-06T09:32:47.422" v="23"/>
      <pc:docMkLst>
        <pc:docMk/>
      </pc:docMkLst>
      <pc:sldChg chg="modSp">
        <pc:chgData name="Ellie Birchall" userId="S::ebirchall@stmaryswrithlington.co.uk::b2d91a11-0bc8-4364-a2e0-be2a0bd31d70" providerId="AD" clId="Web-{1B68F656-0C23-0843-A46D-5FD2A8E9632E}" dt="2025-05-06T09:32:47.422" v="23"/>
        <pc:sldMkLst>
          <pc:docMk/>
          <pc:sldMk cId="3270341668" sldId="256"/>
        </pc:sldMkLst>
        <pc:graphicFrameChg chg="mod modGraphic">
          <ac:chgData name="Ellie Birchall" userId="S::ebirchall@stmaryswrithlington.co.uk::b2d91a11-0bc8-4364-a2e0-be2a0bd31d70" providerId="AD" clId="Web-{1B68F656-0C23-0843-A46D-5FD2A8E9632E}" dt="2025-05-06T09:32:47.422" v="23"/>
          <ac:graphicFrameMkLst>
            <pc:docMk/>
            <pc:sldMk cId="3270341668" sldId="256"/>
            <ac:graphicFrameMk id="12" creationId="{3D901EE8-E39C-58D7-CA00-C07D992E0BC2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D268B-EF3E-9572-B0A8-19BD92DEF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6F6F30-A42C-1834-9B2D-5B6B78BC30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AF111-0768-D14B-1C60-A3A83F6AC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C08B8-C4A0-4D9D-8008-497CC48B62C3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D5C23E-0EDA-EF75-DD70-6F05DC6C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7F75B-938E-BF3B-629F-851FB9058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675E-9E02-4E9A-A9B6-71909B0815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036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AC580-0C2B-599B-F5E1-12BAE45D2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68EC2-50E7-C651-3D9C-917170D78D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D7F05-91D2-A791-5057-E728D8984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C08B8-C4A0-4D9D-8008-497CC48B62C3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996844-AE3E-53EF-8FC1-1A1991840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423B6C-E894-57EF-725F-A392F6906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675E-9E02-4E9A-A9B6-71909B0815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742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A9B67D-5608-087C-A096-4CBE448F12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84345D-C26F-1063-2238-9C90AD5EF1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50A7E-0549-02F4-2FC5-7981F08EF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C08B8-C4A0-4D9D-8008-497CC48B62C3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C1F31-60A9-0A58-7442-1AA472119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1AD7B-65B4-4EAD-C62C-0F8CFDC64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675E-9E02-4E9A-A9B6-71909B0815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41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AA5A4-B634-EFA7-BACF-2C5FE8951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DC6F22-5A9A-10AF-BE0F-F39112F7A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3EBE0C-8E22-F319-B9A2-431DA431A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C08B8-C4A0-4D9D-8008-497CC48B62C3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FA84EB-2B1E-676C-121C-4ACC0DA21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F5862E-28C7-DD4E-85AD-5A50EF6E6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675E-9E02-4E9A-A9B6-71909B0815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292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A4F42-8604-49EE-460B-0015E5380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078E1A-7AAA-5EE7-261B-235D6A794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13301-7D50-83CD-9403-B9F60C8C7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C08B8-C4A0-4D9D-8008-497CC48B62C3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31E23B-FE70-B9D6-B592-621A4FAF4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DC083-A286-9652-DDEF-83C3BE9C8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675E-9E02-4E9A-A9B6-71909B0815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291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E2592-C7E3-25F3-555B-E4E415BE9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CF460-50B6-5057-C2DC-20DAFDC3AC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815701-81FA-F820-370B-C221A3367D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01467A-B5E2-7AAF-6DE6-F2EC8BA38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C08B8-C4A0-4D9D-8008-497CC48B62C3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8F7E73-CB5E-3420-2A7C-E0C67E650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4EF49A-5772-05E6-3A15-7BE565A7E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675E-9E02-4E9A-A9B6-71909B0815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544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E1C41-8B72-07D5-9FCA-9AA1E8194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9828E0-C72E-0CCF-C670-26D8627B88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198F9C-6DA3-D47D-A366-85BBCD07C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AADDCB-3C25-8879-ED9B-EA2AD8B7AF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BCFE83-4844-DF92-D12C-6CD0FD7834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B24243-A4D4-8A44-7288-390527609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C08B8-C4A0-4D9D-8008-497CC48B62C3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2303B9-9241-1465-90A6-041FF9277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A4F70F-B52E-9C83-3874-174E9F4C4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675E-9E02-4E9A-A9B6-71909B0815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720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68759-B47F-6452-F060-31894DDC2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FF0BEA-112C-5EB4-E800-8ACC16636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C08B8-C4A0-4D9D-8008-497CC48B62C3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3F3CB7-7E5F-E43E-31A6-269299B8A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AAD86B-A30F-FC38-1A97-BC1728087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675E-9E02-4E9A-A9B6-71909B0815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05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BAB2DC-6061-01CF-DC9E-03B24DDE4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C08B8-C4A0-4D9D-8008-497CC48B62C3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A7CB2A-313C-95B6-74E3-CA40354C8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C43F3C-B3DF-AC26-D440-DEC1B2F0E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675E-9E02-4E9A-A9B6-71909B0815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583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EC688-B82C-121C-74CD-AC5E2E93D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04F53-4CFD-5737-27FF-20AC98AF3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315BDE-2244-46A2-5A99-83383DBE0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4CF194-FC22-9FCC-B070-E591B19B3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C08B8-C4A0-4D9D-8008-497CC48B62C3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00E9D-265F-20BC-B87E-359AA858D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8A205C-3665-F1DE-E4D6-AFA528D47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675E-9E02-4E9A-A9B6-71909B0815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923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7F3B1-F2E6-D8E5-6451-3EC3D358C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4465B7-4A76-5A00-66F4-1ED34178A6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B7F5A5-4B29-2AA7-C697-6705A938E5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32D8D5-91B0-0027-7D1A-FDE58A55C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C08B8-C4A0-4D9D-8008-497CC48B62C3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6ED198-816C-3F58-C155-61CDDF08E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1B871-00EA-F642-8296-6FE2ACAFB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0675E-9E02-4E9A-A9B6-71909B0815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6770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6F3D53-3110-28BB-2328-8303733CC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7AE144-FECD-10F9-78BA-D79667D761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40E28-F9A3-32D7-B928-88BB52097F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C08B8-C4A0-4D9D-8008-497CC48B62C3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F742B7-3C24-6090-2482-D669B070F8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62567-9ECF-0CEC-0065-D53D4D3AD6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0675E-9E02-4E9A-A9B6-71909B0815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655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79">
            <a:extLst>
              <a:ext uri="{FF2B5EF4-FFF2-40B4-BE49-F238E27FC236}">
                <a16:creationId xmlns:a16="http://schemas.microsoft.com/office/drawing/2014/main" id="{ACA070DF-4684-B11D-E675-77A6E89A0584}"/>
              </a:ext>
            </a:extLst>
          </p:cNvPr>
          <p:cNvSpPr/>
          <p:nvPr/>
        </p:nvSpPr>
        <p:spPr>
          <a:xfrm>
            <a:off x="4292600" y="241617"/>
            <a:ext cx="3606800" cy="63214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solidFill>
                  <a:srgbClr val="FFFFFF"/>
                </a:solidFill>
                <a:effectLst/>
                <a:latin typeface="Letter-join Plus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Intrepid Explorers</a:t>
            </a:r>
            <a:endParaRPr lang="en-GB" sz="1100" dirty="0">
              <a:effectLst/>
              <a:latin typeface="Letter-join Plus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2251E9B-2D59-B49E-B6D2-1436C0EBB8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684593"/>
              </p:ext>
            </p:extLst>
          </p:nvPr>
        </p:nvGraphicFramePr>
        <p:xfrm>
          <a:off x="254000" y="939702"/>
          <a:ext cx="11663680" cy="147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368">
                  <a:extLst>
                    <a:ext uri="{9D8B030D-6E8A-4147-A177-3AD203B41FA5}">
                      <a16:colId xmlns:a16="http://schemas.microsoft.com/office/drawing/2014/main" val="4291589029"/>
                    </a:ext>
                  </a:extLst>
                </a:gridCol>
                <a:gridCol w="1166368">
                  <a:extLst>
                    <a:ext uri="{9D8B030D-6E8A-4147-A177-3AD203B41FA5}">
                      <a16:colId xmlns:a16="http://schemas.microsoft.com/office/drawing/2014/main" val="3740690020"/>
                    </a:ext>
                  </a:extLst>
                </a:gridCol>
                <a:gridCol w="1166368">
                  <a:extLst>
                    <a:ext uri="{9D8B030D-6E8A-4147-A177-3AD203B41FA5}">
                      <a16:colId xmlns:a16="http://schemas.microsoft.com/office/drawing/2014/main" val="1890917313"/>
                    </a:ext>
                  </a:extLst>
                </a:gridCol>
                <a:gridCol w="1166368">
                  <a:extLst>
                    <a:ext uri="{9D8B030D-6E8A-4147-A177-3AD203B41FA5}">
                      <a16:colId xmlns:a16="http://schemas.microsoft.com/office/drawing/2014/main" val="3762592806"/>
                    </a:ext>
                  </a:extLst>
                </a:gridCol>
                <a:gridCol w="1166368">
                  <a:extLst>
                    <a:ext uri="{9D8B030D-6E8A-4147-A177-3AD203B41FA5}">
                      <a16:colId xmlns:a16="http://schemas.microsoft.com/office/drawing/2014/main" val="3064954631"/>
                    </a:ext>
                  </a:extLst>
                </a:gridCol>
                <a:gridCol w="1166368">
                  <a:extLst>
                    <a:ext uri="{9D8B030D-6E8A-4147-A177-3AD203B41FA5}">
                      <a16:colId xmlns:a16="http://schemas.microsoft.com/office/drawing/2014/main" val="3835062631"/>
                    </a:ext>
                  </a:extLst>
                </a:gridCol>
                <a:gridCol w="1166368">
                  <a:extLst>
                    <a:ext uri="{9D8B030D-6E8A-4147-A177-3AD203B41FA5}">
                      <a16:colId xmlns:a16="http://schemas.microsoft.com/office/drawing/2014/main" val="1531143489"/>
                    </a:ext>
                  </a:extLst>
                </a:gridCol>
                <a:gridCol w="1166368">
                  <a:extLst>
                    <a:ext uri="{9D8B030D-6E8A-4147-A177-3AD203B41FA5}">
                      <a16:colId xmlns:a16="http://schemas.microsoft.com/office/drawing/2014/main" val="1266915867"/>
                    </a:ext>
                  </a:extLst>
                </a:gridCol>
                <a:gridCol w="1166368">
                  <a:extLst>
                    <a:ext uri="{9D8B030D-6E8A-4147-A177-3AD203B41FA5}">
                      <a16:colId xmlns:a16="http://schemas.microsoft.com/office/drawing/2014/main" val="1267347049"/>
                    </a:ext>
                  </a:extLst>
                </a:gridCol>
                <a:gridCol w="1166368">
                  <a:extLst>
                    <a:ext uri="{9D8B030D-6E8A-4147-A177-3AD203B41FA5}">
                      <a16:colId xmlns:a16="http://schemas.microsoft.com/office/drawing/2014/main" val="835873110"/>
                    </a:ext>
                  </a:extLst>
                </a:gridCol>
              </a:tblGrid>
              <a:tr h="370840">
                <a:tc gridSpan="10"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Letter-join Air No-lead 40" panose="02000805000000020003" pitchFamily="50" charset="0"/>
                        </a:rPr>
                        <a:t>Timeline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472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Letter-join Plus 40" panose="02000505000000020003" pitchFamily="50" charset="0"/>
                        </a:rPr>
                        <a:t>1451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Letter-join Plus 40" panose="02000505000000020003" pitchFamily="50" charset="0"/>
                        </a:rPr>
                        <a:t>1465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Letter-join Plus 40" panose="02000505000000020003" pitchFamily="50" charset="0"/>
                        </a:rPr>
                        <a:t>Aug 1492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Letter-join Plus 40" panose="02000505000000020003" pitchFamily="50" charset="0"/>
                        </a:rPr>
                        <a:t>Oct 1492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Letter-join Plus 40" panose="02000505000000020003" pitchFamily="50" charset="0"/>
                        </a:rPr>
                        <a:t>1506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Letter-join Plus 40" panose="02000505000000020003" pitchFamily="50" charset="0"/>
                        </a:rPr>
                        <a:t>1930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Letter-join Plus 40" panose="02000505000000020003" pitchFamily="50" charset="0"/>
                        </a:rPr>
                        <a:t>1949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Letter-join Plus 40" panose="02000505000000020003" pitchFamily="50" charset="0"/>
                        </a:rPr>
                        <a:t>1962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Letter-join Plus 40" panose="02000505000000020003" pitchFamily="50" charset="0"/>
                        </a:rPr>
                        <a:t>1969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Letter-join Plus 40" panose="02000505000000020003" pitchFamily="50" charset="0"/>
                        </a:rPr>
                        <a:t>2012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0154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Letter-join Plus 40" panose="02000505000000020003" pitchFamily="50" charset="0"/>
                        </a:rPr>
                        <a:t>Christopher Columbus was born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Letter-join Plus 40" panose="02000505000000020003" pitchFamily="50" charset="0"/>
                        </a:rPr>
                        <a:t>Columbus becomes a sailor at 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Letter-join Plus 40" panose="02000505000000020003" pitchFamily="50" charset="0"/>
                        </a:rPr>
                        <a:t>Columbus sets sail on his first voyage with 3 ships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Letter-join Plus 40" panose="02000505000000020003" pitchFamily="50" charset="0"/>
                        </a:rPr>
                        <a:t>Columbus reaches the Bahamas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Letter-join Plus 40" panose="02000505000000020003" pitchFamily="50" charset="0"/>
                        </a:rPr>
                        <a:t>Christopher Columbus died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Letter-join Plus 40" panose="02000505000000020003" pitchFamily="50" charset="0"/>
                        </a:rPr>
                        <a:t>Neil Armstrong was born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Letter-join Plus 40" panose="02000505000000020003" pitchFamily="50" charset="0"/>
                        </a:rPr>
                        <a:t>Armstrong became a fighter pilot.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Letter-join Plus 40" panose="02000505000000020003" pitchFamily="50" charset="0"/>
                        </a:rPr>
                        <a:t>Armstrong becomes an astronaut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Letter-join Plus 40" panose="02000505000000020003" pitchFamily="50" charset="0"/>
                        </a:rPr>
                        <a:t>Armstrong landed on the moon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Letter-join Plus 40" panose="02000505000000020003" pitchFamily="50" charset="0"/>
                        </a:rPr>
                        <a:t>Neil Armstrong died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828807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9C9BF8D-B30E-9207-453E-386C02EC76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924075"/>
              </p:ext>
            </p:extLst>
          </p:nvPr>
        </p:nvGraphicFramePr>
        <p:xfrm>
          <a:off x="254000" y="2511212"/>
          <a:ext cx="4627968" cy="32889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5427">
                  <a:extLst>
                    <a:ext uri="{9D8B030D-6E8A-4147-A177-3AD203B41FA5}">
                      <a16:colId xmlns:a16="http://schemas.microsoft.com/office/drawing/2014/main" val="915680018"/>
                    </a:ext>
                  </a:extLst>
                </a:gridCol>
                <a:gridCol w="3572541">
                  <a:extLst>
                    <a:ext uri="{9D8B030D-6E8A-4147-A177-3AD203B41FA5}">
                      <a16:colId xmlns:a16="http://schemas.microsoft.com/office/drawing/2014/main" val="63430712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Letter-join Plus 40" panose="02000505000000020003" pitchFamily="50" charset="0"/>
                        </a:rPr>
                        <a:t>Key Vocabulary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59517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</a:rPr>
                        <a:t>commemorate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</a:rPr>
                        <a:t>To celebrate and remember a person or event.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1194496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</a:rPr>
                        <a:t>explorer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Letter-join Plus 40" panose="02000505000000020003" pitchFamily="50" charset="0"/>
                        </a:rPr>
                        <a:t>An explorer is someone who goes on an exploration.</a:t>
                      </a:r>
                      <a:endParaRPr lang="en-GB" sz="11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6883723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Letter-join Plus 40" panose="02000505000000020003" pitchFamily="50" charset="0"/>
                        </a:rPr>
                        <a:t>exploration</a:t>
                      </a:r>
                      <a:endParaRPr lang="en-GB" sz="11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</a:rPr>
                        <a:t>A journey where explorers travel to unfamiliar places.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29456286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Letter-join Plus 40" panose="02000505000000020003" pitchFamily="50" charset="0"/>
                        </a:rPr>
                        <a:t>significant</a:t>
                      </a:r>
                      <a:endParaRPr lang="en-GB" sz="11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</a:rPr>
                        <a:t>Important and worth knowing about.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93574767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Letter-join Plus 40" panose="02000505000000020003" pitchFamily="50" charset="0"/>
                        </a:rPr>
                        <a:t>compass</a:t>
                      </a:r>
                      <a:endParaRPr lang="en-GB" sz="11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</a:rPr>
                        <a:t>An item used to show direction.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18937561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Letter-join Plus 40" panose="02000505000000020003" pitchFamily="50" charset="0"/>
                        </a:rPr>
                        <a:t>voyage</a:t>
                      </a:r>
                      <a:endParaRPr lang="en-GB" sz="11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</a:rPr>
                        <a:t>A long journey, especially by ship. The word voyage can also be used to describe journeys in space.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8034358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Letter-join Plus 40" panose="02000505000000020003" pitchFamily="50" charset="0"/>
                        </a:rPr>
                        <a:t>native</a:t>
                      </a:r>
                      <a:endParaRPr lang="en-GB" sz="11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</a:rPr>
                        <a:t>Being born in a specific place.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49316463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Letter-join Plus 40" panose="02000505000000020003" pitchFamily="50" charset="0"/>
                        </a:rPr>
                        <a:t>continent</a:t>
                      </a:r>
                      <a:endParaRPr lang="en-GB" sz="11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</a:rPr>
                        <a:t>A large area of land that may be made up of several countries.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62294997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Letter-join Plus 40" panose="02000505000000020003" pitchFamily="50" charset="0"/>
                        </a:rPr>
                        <a:t>astronaut</a:t>
                      </a:r>
                      <a:endParaRPr lang="en-GB" sz="11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</a:rPr>
                        <a:t>A person trained to command, pilot, or serve as a crew member of a spacecraft.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71088183"/>
                  </a:ext>
                </a:extLst>
              </a:tr>
              <a:tr h="2882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>
                          <a:effectLst/>
                          <a:latin typeface="Letter-join Plus 40" panose="02000505000000020003" pitchFamily="50" charset="0"/>
                        </a:rPr>
                        <a:t>engineer</a:t>
                      </a:r>
                      <a:endParaRPr lang="en-GB" sz="11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Letter-join Plus 40" panose="02000505000000020003" pitchFamily="50" charset="0"/>
                        </a:rPr>
                        <a:t>A person who designs, builds, or maintains engines, machines, or structures.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32186727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46F9EF38-FE05-3843-FEE6-EA915C924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0975" y="2373313"/>
            <a:ext cx="866172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764B1CA-C7EB-92E6-C348-B358F8431E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7825" y="295104"/>
            <a:ext cx="1200785" cy="80899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628E650-D153-07AB-09A1-324C4661A1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63782" y="241617"/>
            <a:ext cx="1370965" cy="808990"/>
          </a:xfrm>
          <a:prstGeom prst="rect">
            <a:avLst/>
          </a:prstGeom>
        </p:spPr>
      </p:pic>
      <p:sp>
        <p:nvSpPr>
          <p:cNvPr id="10" name="Text Box 2">
            <a:extLst>
              <a:ext uri="{FF2B5EF4-FFF2-40B4-BE49-F238E27FC236}">
                <a16:creationId xmlns:a16="http://schemas.microsoft.com/office/drawing/2014/main" id="{03EC6E9E-3DAC-05C7-6974-E02DC8F00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837" y="6228075"/>
            <a:ext cx="2777490" cy="708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GB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 Mary’s C of E </a:t>
            </a:r>
          </a:p>
          <a:p>
            <a:pPr algn="ctr">
              <a:lnSpc>
                <a:spcPct val="115000"/>
              </a:lnSpc>
            </a:pPr>
            <a:r>
              <a:rPr lang="en-GB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Primary School and Nursery</a:t>
            </a:r>
          </a:p>
          <a:p>
            <a:pPr algn="ctr">
              <a:lnSpc>
                <a:spcPct val="115000"/>
              </a:lnSpc>
            </a:pPr>
            <a:r>
              <a:rPr lang="en-GB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‘Be the BEST you can be’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0001AAF-7E89-DBA2-9492-1583182478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6230835"/>
            <a:ext cx="627165" cy="62716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3D901EE8-E39C-58D7-CA00-C07D992E0B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914497"/>
              </p:ext>
            </p:extLst>
          </p:nvPr>
        </p:nvGraphicFramePr>
        <p:xfrm>
          <a:off x="5258442" y="2373313"/>
          <a:ext cx="6933558" cy="44668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6779">
                  <a:extLst>
                    <a:ext uri="{9D8B030D-6E8A-4147-A177-3AD203B41FA5}">
                      <a16:colId xmlns:a16="http://schemas.microsoft.com/office/drawing/2014/main" val="928949300"/>
                    </a:ext>
                  </a:extLst>
                </a:gridCol>
                <a:gridCol w="3466779">
                  <a:extLst>
                    <a:ext uri="{9D8B030D-6E8A-4147-A177-3AD203B41FA5}">
                      <a16:colId xmlns:a16="http://schemas.microsoft.com/office/drawing/2014/main" val="1345150704"/>
                    </a:ext>
                  </a:extLst>
                </a:gridCol>
              </a:tblGrid>
              <a:tr h="355985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Letter-join Plus 40" panose="02000505000000020003" pitchFamily="50" charset="0"/>
                        </a:rPr>
                        <a:t>Key Facts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9281245"/>
                  </a:ext>
                </a:extLst>
              </a:tr>
              <a:tr h="355985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Letter-join Plus 40" panose="02000505000000020003" pitchFamily="50" charset="0"/>
                        </a:rPr>
                        <a:t>Christopher Columbus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latin typeface="Letter-join Plus 40" panose="02000505000000020003" pitchFamily="50" charset="0"/>
                        </a:rPr>
                        <a:t>Neil Armstrong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600034"/>
                  </a:ext>
                </a:extLst>
              </a:tr>
              <a:tr h="37451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050" dirty="0">
                          <a:latin typeface="Letter-join Plus 40" panose="02000505000000020003" pitchFamily="50" charset="0"/>
                        </a:rPr>
                        <a:t>Christopher Columbus’ family were poor, so he did not go to school.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GB" sz="1050" dirty="0">
                        <a:latin typeface="Letter-join Plus 40" panose="02000505000000020003" pitchFamily="50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050" dirty="0">
                          <a:latin typeface="Letter-join Plus 40" panose="02000505000000020003" pitchFamily="50" charset="0"/>
                        </a:rPr>
                        <a:t>He became as sailor at 14.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GB" sz="1050" dirty="0">
                        <a:latin typeface="Letter-join Plus 40" panose="02000505000000020003" pitchFamily="50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050" dirty="0">
                          <a:latin typeface="Letter-join Plus 40"/>
                        </a:rPr>
                        <a:t>To follow his dream as a sailor, Christopher Columbus </a:t>
                      </a:r>
                      <a:r>
                        <a:rPr lang="en-GB" sz="1050">
                          <a:latin typeface="Letter-join Plus 40"/>
                        </a:rPr>
                        <a:t>needed money, so the King of Spain gave him </a:t>
                      </a:r>
                      <a:r>
                        <a:rPr lang="en-GB" sz="1050" dirty="0">
                          <a:latin typeface="Letter-join Plus 40"/>
                        </a:rPr>
                        <a:t>money to buy ships.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GB" sz="1050" dirty="0">
                        <a:latin typeface="Letter-join Plus 40" panose="02000505000000020003" pitchFamily="50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050">
                          <a:latin typeface="Letter-join Plus 40"/>
                        </a:rPr>
                        <a:t>He set sail in 1492 with three ships.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GB" sz="1050" dirty="0">
                        <a:latin typeface="Letter-join Plus 40" panose="02000505000000020003" pitchFamily="50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050">
                          <a:latin typeface="Letter-join Plus 40"/>
                        </a:rPr>
                        <a:t>Christopher Columbus sailed and </a:t>
                      </a:r>
                      <a:r>
                        <a:rPr lang="en-GB" sz="1050" dirty="0">
                          <a:latin typeface="Letter-join Plus 40"/>
                        </a:rPr>
                        <a:t>discovered new lands. They called it The New World.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GB" sz="1050" dirty="0">
                        <a:latin typeface="Letter-join Plus 40" panose="02000505000000020003" pitchFamily="50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050" dirty="0">
                          <a:latin typeface="Letter-join Plus 40" panose="02000505000000020003" pitchFamily="50" charset="0"/>
                        </a:rPr>
                        <a:t>Native Americans lived on the islands, but Christopher Columbus called them Indians because he thought he had landed in the ‘Indies’.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GB" sz="1050" dirty="0">
                        <a:latin typeface="Letter-join Plus 40" panose="02000505000000020003" pitchFamily="50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GB" sz="1050" dirty="0">
                          <a:latin typeface="Letter-join Plus 40" panose="02000505000000020003" pitchFamily="50" charset="0"/>
                        </a:rPr>
                        <a:t>Columbus drew maps to show what he had discovered. He went back 3 times to explore more of America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Letter-join Plus 40" panose="02000505000000020003" pitchFamily="50" charset="0"/>
                        </a:rPr>
                        <a:t>Neil Armstrong got his pilot's licence when he was just 16, before he could even drive a car! </a:t>
                      </a:r>
                    </a:p>
                    <a:p>
                      <a:endParaRPr lang="en-GB" sz="1050" dirty="0">
                        <a:latin typeface="Letter-join Plus 40" panose="02000505000000020003" pitchFamily="50" charset="0"/>
                      </a:endParaRPr>
                    </a:p>
                    <a:p>
                      <a:r>
                        <a:rPr lang="en-GB" sz="1050" dirty="0">
                          <a:latin typeface="Letter-join Plus 40" panose="02000505000000020003" pitchFamily="50" charset="0"/>
                        </a:rPr>
                        <a:t>Neil and his crew flew to the Moon in a spacecraft called Apollo 11. </a:t>
                      </a:r>
                    </a:p>
                    <a:p>
                      <a:endParaRPr lang="en-GB" sz="1050" dirty="0">
                        <a:latin typeface="Letter-join Plus 40" panose="02000505000000020003" pitchFamily="50" charset="0"/>
                      </a:endParaRPr>
                    </a:p>
                    <a:p>
                      <a:r>
                        <a:rPr lang="en-GB" sz="1050" dirty="0">
                          <a:latin typeface="Letter-join Plus 40" panose="02000505000000020003" pitchFamily="50" charset="0"/>
                        </a:rPr>
                        <a:t>Armstrong was part of the team of astronauts who were the first people to land on the moon. </a:t>
                      </a:r>
                    </a:p>
                    <a:p>
                      <a:endParaRPr lang="en-GB" sz="1050" dirty="0">
                        <a:latin typeface="Letter-join Plus 40" panose="02000505000000020003" pitchFamily="50" charset="0"/>
                      </a:endParaRPr>
                    </a:p>
                    <a:p>
                      <a:r>
                        <a:rPr lang="en-GB" sz="1050" dirty="0">
                          <a:latin typeface="Letter-join Plus 40" panose="02000505000000020003" pitchFamily="50" charset="0"/>
                        </a:rPr>
                        <a:t>When Neil Armstrong landed on the moon he famously said </a:t>
                      </a:r>
                      <a:r>
                        <a:rPr lang="en-GB" sz="1050" i="1" dirty="0">
                          <a:latin typeface="Letter-join Plus 40" panose="02000505000000020003" pitchFamily="50" charset="0"/>
                        </a:rPr>
                        <a:t>“That’s one small step for man, one giant leap for mankind.”</a:t>
                      </a:r>
                    </a:p>
                    <a:p>
                      <a:endParaRPr lang="en-GB" sz="1050" i="1" dirty="0">
                        <a:latin typeface="Letter-join Plus 40" panose="02000505000000020003" pitchFamily="50" charset="0"/>
                      </a:endParaRPr>
                    </a:p>
                    <a:p>
                      <a:r>
                        <a:rPr lang="en-GB" sz="1050" dirty="0">
                          <a:latin typeface="Letter-join Plus 40" panose="02000505000000020003" pitchFamily="50" charset="0"/>
                        </a:rPr>
                        <a:t>When Armstrong returned from the moon, he carried on being an astronaut and went on lots of other voyages</a:t>
                      </a:r>
                    </a:p>
                    <a:p>
                      <a:endParaRPr lang="en-GB" sz="1050" i="1" dirty="0">
                        <a:latin typeface="Letter-join Plus 40" panose="02000505000000020003" pitchFamily="50" charset="0"/>
                      </a:endParaRPr>
                    </a:p>
                    <a:p>
                      <a:r>
                        <a:rPr lang="en-GB" sz="1050" dirty="0">
                          <a:latin typeface="Letter-join Plus 40" panose="02000505000000020003" pitchFamily="50" charset="0"/>
                        </a:rPr>
                        <a:t>When he was older, Armstrong taught other  people about being an astronaut. </a:t>
                      </a:r>
                      <a:endParaRPr lang="en-GB" sz="1050" i="1" dirty="0">
                        <a:latin typeface="Letter-join Plus 40" panose="02000505000000020003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182636"/>
                  </a:ext>
                </a:extLst>
              </a:tr>
            </a:tbl>
          </a:graphicData>
        </a:graphic>
      </p:graphicFrame>
      <p:pic>
        <p:nvPicPr>
          <p:cNvPr id="1027" name="Picture 3">
            <a:extLst>
              <a:ext uri="{FF2B5EF4-FFF2-40B4-BE49-F238E27FC236}">
                <a16:creationId xmlns:a16="http://schemas.microsoft.com/office/drawing/2014/main" id="{BF7315B4-EB83-0A15-8A23-B00C207AF7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739" y="220624"/>
            <a:ext cx="1647486" cy="921063"/>
          </a:xfrm>
          <a:prstGeom prst="rect">
            <a:avLst/>
          </a:prstGeom>
          <a:noFill/>
          <a:ln w="1905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>
            <a:extLst>
              <a:ext uri="{FF2B5EF4-FFF2-40B4-BE49-F238E27FC236}">
                <a16:creationId xmlns:a16="http://schemas.microsoft.com/office/drawing/2014/main" id="{26C3B4B7-3ACF-7E0A-2628-9580477C61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4233" y="2408529"/>
            <a:ext cx="661599" cy="956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apollo">
            <a:extLst>
              <a:ext uri="{FF2B5EF4-FFF2-40B4-BE49-F238E27FC236}">
                <a16:creationId xmlns:a16="http://schemas.microsoft.com/office/drawing/2014/main" id="{F2719301-5FB2-58F6-F20E-451B48E3E5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658"/>
          <a:stretch/>
        </p:blipFill>
        <p:spPr bwMode="auto">
          <a:xfrm>
            <a:off x="11335748" y="6228075"/>
            <a:ext cx="602252" cy="770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0341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e589ba-2030-4375-8678-50fdba61500d">
      <Terms xmlns="http://schemas.microsoft.com/office/infopath/2007/PartnerControls"/>
    </lcf76f155ced4ddcb4097134ff3c332f>
    <TaxCatchAll xmlns="6f664282-c5d4-4646-b6ad-958c982d6739" xsi:nil="true"/>
    <SharedWithUsers xmlns="6f664282-c5d4-4646-b6ad-958c982d6739">
      <UserInfo>
        <DisplayName/>
        <AccountId xsi:nil="true"/>
        <AccountType/>
      </UserInfo>
    </SharedWithUsers>
    <MediaLengthInSeconds xmlns="a6e589ba-2030-4375-8678-50fdba61500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E88F55F1778243804C6734BBD1B60C" ma:contentTypeVersion="19" ma:contentTypeDescription="Create a new document." ma:contentTypeScope="" ma:versionID="2e933576a85d46025f0079af1ce961bf">
  <xsd:schema xmlns:xsd="http://www.w3.org/2001/XMLSchema" xmlns:xs="http://www.w3.org/2001/XMLSchema" xmlns:p="http://schemas.microsoft.com/office/2006/metadata/properties" xmlns:ns2="a6e589ba-2030-4375-8678-50fdba61500d" xmlns:ns3="6f664282-c5d4-4646-b6ad-958c982d6739" targetNamespace="http://schemas.microsoft.com/office/2006/metadata/properties" ma:root="true" ma:fieldsID="e249055dab5f70a492799668e01b0280" ns2:_="" ns3:_="">
    <xsd:import namespace="a6e589ba-2030-4375-8678-50fdba61500d"/>
    <xsd:import namespace="6f664282-c5d4-4646-b6ad-958c982d67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e589ba-2030-4375-8678-50fdba6150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7597b95-aa47-4fbc-b87d-e879c1f79a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64282-c5d4-4646-b6ad-958c982d673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3729365-fe59-4cbc-b5cb-30f43df91dfb}" ma:internalName="TaxCatchAll" ma:showField="CatchAllData" ma:web="6f664282-c5d4-4646-b6ad-958c982d67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E24FECE-17C1-47AD-918A-406BBEA62DF5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6f664282-c5d4-4646-b6ad-958c982d6739"/>
    <ds:schemaRef ds:uri="a6e589ba-2030-4375-8678-50fdba61500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0F361FC-4B1C-45B6-AEF8-61BF5FB8E8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B608E1-743D-4CF9-908C-0F59CCE386B3}"/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452</Words>
  <Application>Microsoft Office PowerPoint</Application>
  <PresentationFormat>Widescreen</PresentationFormat>
  <Paragraphs>73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Adamson</dc:creator>
  <cp:lastModifiedBy>Miss Beere</cp:lastModifiedBy>
  <cp:revision>9</cp:revision>
  <cp:lastPrinted>2024-02-21T08:13:04Z</cp:lastPrinted>
  <dcterms:created xsi:type="dcterms:W3CDTF">2023-02-22T14:28:04Z</dcterms:created>
  <dcterms:modified xsi:type="dcterms:W3CDTF">2025-05-06T09:32:58Z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0x01010068E88F55F1778243804C6734BBD1B60C</vt:lpwstr>
  </property>
  <property fmtid="{D5CDD505-2E9C-101B-9397-08002B2CF9AE}" pid="3" name="Order">
    <vt:r8>7147600</vt:r8>
  </property>
  <property fmtid="{D5CDD505-2E9C-101B-9397-08002B2CF9AE}" pid="4" name="_ColorHex">
    <vt:lpwstr/>
  </property>
  <property fmtid="{D5CDD505-2E9C-101B-9397-08002B2CF9AE}" pid="5" name="_Emoji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_ColorTag">
    <vt:lpwstr/>
  </property>
  <property fmtid="{D5CDD505-2E9C-101B-9397-08002B2CF9AE}" pid="9" name="TriggerFlowInfo">
    <vt:lpwstr/>
  </property>
  <property fmtid="{D5CDD505-2E9C-101B-9397-08002B2CF9AE}" pid="10" name="_SharedFileIndex">
    <vt:lpwstr/>
  </property>
  <property fmtid="{D5CDD505-2E9C-101B-9397-08002B2CF9AE}" pid="11" name="MediaServiceImageTags">
    <vt:lpwstr/>
  </property>
  <property fmtid="{D5CDD505-2E9C-101B-9397-08002B2CF9AE}" pid="12" name="_SourceUrl">
    <vt:lpwstr/>
  </property>
</Properties>
</file>