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299993B-7E23-4413-8C08-049652CD13C5}"/>
              </a:ext>
            </a:extLst>
          </p:cNvPr>
          <p:cNvSpPr/>
          <p:nvPr/>
        </p:nvSpPr>
        <p:spPr>
          <a:xfrm>
            <a:off x="190194" y="5237991"/>
            <a:ext cx="7869634" cy="123247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79">
            <a:extLst>
              <a:ext uri="{FF2B5EF4-FFF2-40B4-BE49-F238E27FC236}">
                <a16:creationId xmlns:a16="http://schemas.microsoft.com/office/drawing/2014/main" id="{A86EFDA6-C6DF-21F0-9816-26FF65DCE95C}"/>
              </a:ext>
            </a:extLst>
          </p:cNvPr>
          <p:cNvSpPr/>
          <p:nvPr/>
        </p:nvSpPr>
        <p:spPr>
          <a:xfrm>
            <a:off x="4058119" y="114849"/>
            <a:ext cx="4014630" cy="803861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Animals Including Humans</a:t>
            </a:r>
            <a:endParaRPr lang="en-GB" sz="2400" b="1" dirty="0">
              <a:effectLst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A logo with a building and trees&#10;&#10;Description automatically generated">
            <a:extLst>
              <a:ext uri="{FF2B5EF4-FFF2-40B4-BE49-F238E27FC236}">
                <a16:creationId xmlns:a16="http://schemas.microsoft.com/office/drawing/2014/main" id="{FDA3DA58-8A00-210A-6A96-2F42E799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398" y="164340"/>
            <a:ext cx="628650" cy="628650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9931B25A-2E2E-8CA5-FE9F-66A7439C7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2952" y="80748"/>
            <a:ext cx="2777490" cy="70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 Mary’s C of E </a:t>
            </a:r>
          </a:p>
          <a:p>
            <a:pPr algn="ctr">
              <a:lnSpc>
                <a:spcPct val="115000"/>
              </a:lnSpc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School and Nursery</a:t>
            </a:r>
          </a:p>
          <a:p>
            <a:pPr algn="ctr">
              <a:lnSpc>
                <a:spcPct val="115000"/>
              </a:lnSpc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‘Be the BEST you can be’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ED5CB67-32DC-5E5B-8469-0D8404CB5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42406"/>
              </p:ext>
            </p:extLst>
          </p:nvPr>
        </p:nvGraphicFramePr>
        <p:xfrm>
          <a:off x="130735" y="114300"/>
          <a:ext cx="3823564" cy="5013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324">
                  <a:extLst>
                    <a:ext uri="{9D8B030D-6E8A-4147-A177-3AD203B41FA5}">
                      <a16:colId xmlns:a16="http://schemas.microsoft.com/office/drawing/2014/main" val="2018577063"/>
                    </a:ext>
                  </a:extLst>
                </a:gridCol>
                <a:gridCol w="2748240">
                  <a:extLst>
                    <a:ext uri="{9D8B030D-6E8A-4147-A177-3AD203B41FA5}">
                      <a16:colId xmlns:a16="http://schemas.microsoft.com/office/drawing/2014/main" val="3305140874"/>
                    </a:ext>
                  </a:extLst>
                </a:gridCol>
              </a:tblGrid>
              <a:tr h="274737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Key vocabulary</a:t>
                      </a:r>
                    </a:p>
                  </a:txBody>
                  <a:tcPr>
                    <a:solidFill>
                      <a:srgbClr val="CC00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C00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608231"/>
                  </a:ext>
                </a:extLst>
              </a:tr>
              <a:tr h="40302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Adult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 fully grown animal or plant.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207297"/>
                  </a:ext>
                </a:extLst>
              </a:tr>
              <a:tr h="419336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Develop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To grown bigger and become stronger.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457997"/>
                  </a:ext>
                </a:extLst>
              </a:tr>
              <a:tr h="563933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Life cycle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The changes living things go through to become an adult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312303"/>
                  </a:ext>
                </a:extLst>
              </a:tr>
              <a:tr h="32510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Offspring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The child of an animal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00085"/>
                  </a:ext>
                </a:extLst>
              </a:tr>
              <a:tr h="29361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Young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Offspring that had not reached adulthood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800124"/>
                  </a:ext>
                </a:extLst>
              </a:tr>
              <a:tr h="43379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Live young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Offspring that has not hatched from an egg.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567700"/>
                  </a:ext>
                </a:extLst>
              </a:tr>
              <a:tr h="465589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Diet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The food and water that an animal needs.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698158"/>
                  </a:ext>
                </a:extLst>
              </a:tr>
              <a:tr h="3020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Exercise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A physical activity to keep your body 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242134"/>
                  </a:ext>
                </a:extLst>
              </a:tr>
              <a:tr h="4194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Germs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Tiny living things that can cause 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852206"/>
                  </a:ext>
                </a:extLst>
              </a:tr>
              <a:tr h="41933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 err="1">
                          <a:solidFill>
                            <a:schemeClr val="bg1"/>
                          </a:solidFill>
                        </a:rPr>
                        <a:t>Hygene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How we keep ourselves and the world around us clean so we can stay healthy and stop germs spreading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009688"/>
                  </a:ext>
                </a:extLst>
              </a:tr>
              <a:tr h="41933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Nutrition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Food needed to live.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32990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29B237A-409B-4D02-B00E-DCA074AA7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68" t="27902" r="57469" b="58561"/>
          <a:stretch/>
        </p:blipFill>
        <p:spPr>
          <a:xfrm>
            <a:off x="2516697" y="5320359"/>
            <a:ext cx="5641429" cy="123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02ED60-D331-4155-B2F6-B4A3AE57329C}"/>
              </a:ext>
            </a:extLst>
          </p:cNvPr>
          <p:cNvSpPr/>
          <p:nvPr/>
        </p:nvSpPr>
        <p:spPr>
          <a:xfrm>
            <a:off x="4027554" y="3128633"/>
            <a:ext cx="2037880" cy="193377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DC2C5C-7590-4EF5-9FCF-DAD0BD80ED85}"/>
              </a:ext>
            </a:extLst>
          </p:cNvPr>
          <p:cNvSpPr/>
          <p:nvPr/>
        </p:nvSpPr>
        <p:spPr>
          <a:xfrm>
            <a:off x="4015432" y="1056783"/>
            <a:ext cx="2037880" cy="193377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EC86CC-247B-4922-A845-77DFB5A7EEC9}"/>
              </a:ext>
            </a:extLst>
          </p:cNvPr>
          <p:cNvSpPr/>
          <p:nvPr/>
        </p:nvSpPr>
        <p:spPr>
          <a:xfrm>
            <a:off x="6150811" y="3128633"/>
            <a:ext cx="2037880" cy="193377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BD155D-959C-412E-AC91-C2B21CB2BC56}"/>
              </a:ext>
            </a:extLst>
          </p:cNvPr>
          <p:cNvSpPr/>
          <p:nvPr/>
        </p:nvSpPr>
        <p:spPr>
          <a:xfrm>
            <a:off x="6138689" y="1056783"/>
            <a:ext cx="2037880" cy="193377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8436E-3A8A-432E-8A5A-56DEF9527F92}"/>
              </a:ext>
            </a:extLst>
          </p:cNvPr>
          <p:cNvSpPr txBox="1"/>
          <p:nvPr/>
        </p:nvSpPr>
        <p:spPr>
          <a:xfrm>
            <a:off x="4105722" y="1122143"/>
            <a:ext cx="18815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Some animals give birth to live young.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B572B0-07D7-415A-AD95-489B89734A74}"/>
              </a:ext>
            </a:extLst>
          </p:cNvPr>
          <p:cNvSpPr txBox="1"/>
          <p:nvPr/>
        </p:nvSpPr>
        <p:spPr>
          <a:xfrm>
            <a:off x="6216857" y="1122143"/>
            <a:ext cx="18815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Some animals lay eggs which the young hatch from.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EA4B0C-DC39-4D88-BBA6-8164778F436F}"/>
              </a:ext>
            </a:extLst>
          </p:cNvPr>
          <p:cNvSpPr txBox="1"/>
          <p:nvPr/>
        </p:nvSpPr>
        <p:spPr>
          <a:xfrm>
            <a:off x="4105722" y="3191909"/>
            <a:ext cx="18815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Some offspring look like their adult when they are born.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81A31D-B2DF-41C8-98C1-75D34E12B115}"/>
              </a:ext>
            </a:extLst>
          </p:cNvPr>
          <p:cNvSpPr txBox="1"/>
          <p:nvPr/>
        </p:nvSpPr>
        <p:spPr>
          <a:xfrm>
            <a:off x="6228979" y="3191909"/>
            <a:ext cx="18815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Some offspring do not look like their adult when they are born.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E75503-23A4-48A9-AC22-58970CC20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31" t="18502" r="53761" b="25103"/>
          <a:stretch/>
        </p:blipFill>
        <p:spPr>
          <a:xfrm>
            <a:off x="4307234" y="1537641"/>
            <a:ext cx="1478520" cy="13471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1A2F78-A7FC-47E3-A8DA-14FAF3FD99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34" t="24373" r="54381" b="40710"/>
          <a:stretch/>
        </p:blipFill>
        <p:spPr>
          <a:xfrm>
            <a:off x="6408638" y="1537641"/>
            <a:ext cx="1522225" cy="11973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690F7A-375A-43FE-A81A-BF69D3BC9B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55" t="20458" r="51566" b="43599"/>
          <a:stretch/>
        </p:blipFill>
        <p:spPr>
          <a:xfrm>
            <a:off x="4396347" y="3540959"/>
            <a:ext cx="1300294" cy="661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F92F03-4C5B-43C6-895F-2EE041CA76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33" t="18746" r="56376" b="53755"/>
          <a:stretch/>
        </p:blipFill>
        <p:spPr>
          <a:xfrm>
            <a:off x="4396347" y="4231133"/>
            <a:ext cx="1300294" cy="7117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D968F8-3DC4-45F2-BD35-9D5AA1241A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676" t="18257" r="58509" b="61942"/>
          <a:stretch/>
        </p:blipFill>
        <p:spPr>
          <a:xfrm>
            <a:off x="6434227" y="3800585"/>
            <a:ext cx="1291216" cy="92011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0609D15-B0EA-453D-AECE-85C9D98C494F}"/>
              </a:ext>
            </a:extLst>
          </p:cNvPr>
          <p:cNvGrpSpPr/>
          <p:nvPr/>
        </p:nvGrpSpPr>
        <p:grpSpPr>
          <a:xfrm>
            <a:off x="8237703" y="922741"/>
            <a:ext cx="3744345" cy="2618217"/>
            <a:chOff x="8551633" y="1056783"/>
            <a:chExt cx="3123689" cy="250849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049081A-9209-4567-8E09-8089ACD228D6}"/>
                </a:ext>
              </a:extLst>
            </p:cNvPr>
            <p:cNvGrpSpPr/>
            <p:nvPr/>
          </p:nvGrpSpPr>
          <p:grpSpPr>
            <a:xfrm>
              <a:off x="8551633" y="1056783"/>
              <a:ext cx="3123689" cy="2508490"/>
              <a:chOff x="8756159" y="2801129"/>
              <a:chExt cx="2479134" cy="203931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E87A396-0AEE-426B-A215-5E8219E11399}"/>
                  </a:ext>
                </a:extLst>
              </p:cNvPr>
              <p:cNvSpPr/>
              <p:nvPr/>
            </p:nvSpPr>
            <p:spPr>
              <a:xfrm>
                <a:off x="8756159" y="2801129"/>
                <a:ext cx="2479134" cy="203931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CBEEB6B-5ED9-4F6C-A984-7D65F9C0A4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3540" t="18513" r="57422" b="56066"/>
              <a:stretch/>
            </p:blipFill>
            <p:spPr>
              <a:xfrm>
                <a:off x="8894008" y="3155082"/>
                <a:ext cx="2189234" cy="168536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3B1EE1-F622-4B6E-812E-6969AEC3832C}"/>
                </a:ext>
              </a:extLst>
            </p:cNvPr>
            <p:cNvSpPr txBox="1"/>
            <p:nvPr/>
          </p:nvSpPr>
          <p:spPr>
            <a:xfrm>
              <a:off x="8685865" y="1122143"/>
              <a:ext cx="298185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All Young animals change as they go through the different stages of their life cycle and grow into adults.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B79FB51-7702-4F63-823C-141A022A5132}"/>
              </a:ext>
            </a:extLst>
          </p:cNvPr>
          <p:cNvSpPr/>
          <p:nvPr/>
        </p:nvSpPr>
        <p:spPr>
          <a:xfrm>
            <a:off x="8274068" y="3630632"/>
            <a:ext cx="3823564" cy="3146619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148B02B-BB9B-4F25-A2E8-03A6950479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88" t="41240" r="57478" b="12330"/>
          <a:stretch/>
        </p:blipFill>
        <p:spPr>
          <a:xfrm>
            <a:off x="8340579" y="3957748"/>
            <a:ext cx="3690386" cy="249238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7F0F7B5-9E11-4119-BB0B-404907790D76}"/>
              </a:ext>
            </a:extLst>
          </p:cNvPr>
          <p:cNvSpPr txBox="1"/>
          <p:nvPr/>
        </p:nvSpPr>
        <p:spPr>
          <a:xfrm>
            <a:off x="444172" y="5484897"/>
            <a:ext cx="2072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To Stay alive all animals have three basic needs for survival.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76cbc13-b09c-4b82-b7e2-b288df4f8b8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A0F903E06A18469B526D11D2D3D3CA" ma:contentTypeVersion="19" ma:contentTypeDescription="Create a new document." ma:contentTypeScope="" ma:versionID="aed613183d1fac1868b315bacc1cfd11">
  <xsd:schema xmlns:xsd="http://www.w3.org/2001/XMLSchema" xmlns:xs="http://www.w3.org/2001/XMLSchema" xmlns:p="http://schemas.microsoft.com/office/2006/metadata/properties" xmlns:ns3="f76cbc13-b09c-4b82-b7e2-b288df4f8b8b" xmlns:ns4="24dab1e2-f378-418e-ac5f-1ac0522e1f7e" targetNamespace="http://schemas.microsoft.com/office/2006/metadata/properties" ma:root="true" ma:fieldsID="91cc34d0dc9a1f39431c31a6337523c5" ns3:_="" ns4:_="">
    <xsd:import namespace="f76cbc13-b09c-4b82-b7e2-b288df4f8b8b"/>
    <xsd:import namespace="24dab1e2-f378-418e-ac5f-1ac0522e1f7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cbc13-b09c-4b82-b7e2-b288df4f8b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ab1e2-f378-418e-ac5f-1ac0522e1f7e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B154DC-1CB2-4A8B-90A7-80F89AE71738}">
  <ds:schemaRefs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24dab1e2-f378-418e-ac5f-1ac0522e1f7e"/>
    <ds:schemaRef ds:uri="http://schemas.microsoft.com/office/infopath/2007/PartnerControls"/>
    <ds:schemaRef ds:uri="f76cbc13-b09c-4b82-b7e2-b288df4f8b8b"/>
  </ds:schemaRefs>
</ds:datastoreItem>
</file>

<file path=customXml/itemProps2.xml><?xml version="1.0" encoding="utf-8"?>
<ds:datastoreItem xmlns:ds="http://schemas.openxmlformats.org/officeDocument/2006/customXml" ds:itemID="{E0145CE0-D15F-4275-8593-DB83A79704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D81CA2-16E1-4020-B45A-52635CE444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6cbc13-b09c-4b82-b7e2-b288df4f8b8b"/>
    <ds:schemaRef ds:uri="24dab1e2-f378-418e-ac5f-1ac0522e1f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201</Words>
  <Application>Microsoft Office PowerPoint</Application>
  <PresentationFormat>Widescreen</PresentationFormat>
  <Paragraphs>33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Beere</dc:creator>
  <cp:lastModifiedBy>Mrs Roberts</cp:lastModifiedBy>
  <cp:revision>162</cp:revision>
  <dcterms:created xsi:type="dcterms:W3CDTF">2023-07-14T07:17:35Z</dcterms:created>
  <dcterms:modified xsi:type="dcterms:W3CDTF">2026-02-01T09:36:02Z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0x01010020A0F903E06A18469B526D11D2D3D3CA</vt:lpwstr>
  </property>
  <property fmtid="{D5CDD505-2E9C-101B-9397-08002B2CF9AE}" pid="3" name="MediaServiceImageTags">
    <vt:lpwstr/>
  </property>
</Properties>
</file>