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757"/>
    <a:srgbClr val="FF714F"/>
    <a:srgbClr val="FF7F61"/>
    <a:srgbClr val="EFF274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–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 snapToGrid="0">
      <p:cViewPr varScale="1">
        <p:scale>
          <a:sx n="84" d="100"/>
          <a:sy n="84" d="100"/>
        </p:scale>
        <p:origin x="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ss Beere" userId="0703422a-5f00-4c31-b906-582b6d049d08" providerId="ADAL" clId="{5317EA24-CCE6-4BC1-851D-71316752DDC7}"/>
    <pc:docChg chg="modSld">
      <pc:chgData name="Miss Beere" userId="0703422a-5f00-4c31-b906-582b6d049d08" providerId="ADAL" clId="{5317EA24-CCE6-4BC1-851D-71316752DDC7}" dt="2024-04-15T13:16:36.178" v="6" actId="2711"/>
      <pc:docMkLst>
        <pc:docMk/>
      </pc:docMkLst>
      <pc:sldChg chg="modSp">
        <pc:chgData name="Miss Beere" userId="0703422a-5f00-4c31-b906-582b6d049d08" providerId="ADAL" clId="{5317EA24-CCE6-4BC1-851D-71316752DDC7}" dt="2024-04-15T13:16:36.178" v="6" actId="2711"/>
        <pc:sldMkLst>
          <pc:docMk/>
          <pc:sldMk cId="797036890" sldId="256"/>
        </pc:sldMkLst>
        <pc:spChg chg="mod">
          <ac:chgData name="Miss Beere" userId="0703422a-5f00-4c31-b906-582b6d049d08" providerId="ADAL" clId="{5317EA24-CCE6-4BC1-851D-71316752DDC7}" dt="2024-04-15T13:16:16.744" v="3" actId="2711"/>
          <ac:spMkLst>
            <pc:docMk/>
            <pc:sldMk cId="797036890" sldId="256"/>
            <ac:spMk id="4" creationId="{35DB3FD1-5D5D-A251-7FA2-C2E8D021A2D1}"/>
          </ac:spMkLst>
        </pc:spChg>
        <pc:spChg chg="mod">
          <ac:chgData name="Miss Beere" userId="0703422a-5f00-4c31-b906-582b6d049d08" providerId="ADAL" clId="{5317EA24-CCE6-4BC1-851D-71316752DDC7}" dt="2024-04-15T13:16:31.159" v="5" actId="2711"/>
          <ac:spMkLst>
            <pc:docMk/>
            <pc:sldMk cId="797036890" sldId="256"/>
            <ac:spMk id="19" creationId="{59C39409-51F7-0EF2-9F05-0690423CAA3F}"/>
          </ac:spMkLst>
        </pc:spChg>
        <pc:spChg chg="mod">
          <ac:chgData name="Miss Beere" userId="0703422a-5f00-4c31-b906-582b6d049d08" providerId="ADAL" clId="{5317EA24-CCE6-4BC1-851D-71316752DDC7}" dt="2024-04-15T13:16:25.203" v="4" actId="2711"/>
          <ac:spMkLst>
            <pc:docMk/>
            <pc:sldMk cId="797036890" sldId="256"/>
            <ac:spMk id="20" creationId="{4F37E466-EEA6-88A2-2DC0-5CB38A949E6E}"/>
          </ac:spMkLst>
        </pc:spChg>
        <pc:spChg chg="mod">
          <ac:chgData name="Miss Beere" userId="0703422a-5f00-4c31-b906-582b6d049d08" providerId="ADAL" clId="{5317EA24-CCE6-4BC1-851D-71316752DDC7}" dt="2024-04-15T13:16:36.178" v="6" actId="2711"/>
          <ac:spMkLst>
            <pc:docMk/>
            <pc:sldMk cId="797036890" sldId="256"/>
            <ac:spMk id="21" creationId="{2976F384-BE2D-1F2E-C9D2-6EFBB044AB85}"/>
          </ac:spMkLst>
        </pc:spChg>
        <pc:spChg chg="mod">
          <ac:chgData name="Miss Beere" userId="0703422a-5f00-4c31-b906-582b6d049d08" providerId="ADAL" clId="{5317EA24-CCE6-4BC1-851D-71316752DDC7}" dt="2024-04-15T13:16:02.933" v="1" actId="2711"/>
          <ac:spMkLst>
            <pc:docMk/>
            <pc:sldMk cId="797036890" sldId="256"/>
            <ac:spMk id="22" creationId="{612B4E9B-F56A-5A4F-599B-71478E652515}"/>
          </ac:spMkLst>
        </pc:spChg>
        <pc:graphicFrameChg chg="modGraphic">
          <ac:chgData name="Miss Beere" userId="0703422a-5f00-4c31-b906-582b6d049d08" providerId="ADAL" clId="{5317EA24-CCE6-4BC1-851D-71316752DDC7}" dt="2024-04-15T13:15:54.672" v="0" actId="2711"/>
          <ac:graphicFrameMkLst>
            <pc:docMk/>
            <pc:sldMk cId="797036890" sldId="256"/>
            <ac:graphicFrameMk id="7" creationId="{41DA8E01-386F-A62A-5A7D-44214F001DDC}"/>
          </ac:graphicFrameMkLst>
        </pc:graphicFrameChg>
      </pc:sldChg>
    </pc:docChg>
  </pc:docChgLst>
  <pc:docChgLst>
    <pc:chgData name="Miss Beere" userId="S::kbeere@stmaryswrithlington.co.uk::0703422a-5f00-4c31-b906-582b6d049d08" providerId="AD" clId="Web-{5D11D26F-7F66-0CC4-2DFA-22C73C639625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5A56E-61BB-99ED-F708-0F8EC69C7E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B35671-475D-0AD4-0BD6-1D778CA99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46618-3371-24FF-67A3-ECF72554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FF72F-642E-F451-482E-7513D402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7D70BE-CB00-A56C-D985-2149E95BA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48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546A4-56C7-9A4F-8FCA-FF6F9CC5D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1325F6-BE5D-FD9C-57D2-5367B696EF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F26AE-DBAB-42EB-5C86-6C6DCECE6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DAA3B-5451-CF49-5C10-19779294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D5DFF-1123-F583-E8E5-1A9E58569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346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6D94BF-83EB-7F53-6536-E389517195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88AAED-BCB8-2A23-FDD2-59125230F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F4D36-145C-32E5-652D-1AB785549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2A6A0-581F-9C82-AE6F-4E0A42184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7CFA1-4A68-E567-1EB2-3DC89AE3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172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7B185-E930-8E42-E29D-AA742B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18AAB-5FA7-ECA6-64B9-3745FBAC7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AE32D-DC88-53FB-9761-4532BF5AA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BD879-A4B8-6671-5781-3208CB91F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EEA73-708E-7D94-DAEB-80AA11568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571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3B973-6C4A-1FA1-4E16-CD9E1803D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2EB349-05FC-EC73-4E28-E873A2504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AF16D-35D9-CA0E-41F9-99FF2AA89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5E7C8-74B1-0147-3D56-7905E2E7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AB021-3F5B-ADD6-B3FB-8130287A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269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EA9DA-46C1-7855-92BF-13A2F85AB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F7B7B-BB47-B98E-32AE-5C97321A94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624DA4-4CF8-D044-17CB-1C4FD14D0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E1D8B-9325-EA0E-82A2-CC63E6FD8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BC82D-C63D-8C15-852A-4E56864CC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91AA1-3C38-6ED1-8782-5170FD6EC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707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7F1A8-27A2-2494-F4DB-7F3089E9C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8BD3B-C4A7-95D3-80B6-C00D66717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FF137A-8C17-8E90-CD7E-DA1B4555E9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9B8728-B71F-5746-D03B-FDA13D902D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6D4A44-217D-F545-7FFF-788ABA8F8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D00838-BCE5-9297-496C-B52FD1AB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0E6052-0427-9F6C-2786-5AA0D41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7928CC-FA57-B702-2595-66BF1CD2E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501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387D2-E5AB-B044-F7B9-6E917C014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CEA1A4-75BE-CA12-356E-2994FEED6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C67C99-1A3E-D774-F1C8-D75019DFC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31AACF-54EE-FA82-49FE-99A603BDD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429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E157BA-093D-7836-EB49-7B7E9DA58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3A6E1E-626A-2BA0-9865-4F663DB94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059C0C-6A33-847B-7AB5-72AC3A5F4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16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FA482-B5A4-A6AF-1B20-00F7F1BE5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CEA64-E835-9D89-D115-55F00E17A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2DC75B-0D24-42EC-09BA-96A934269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70B9C4-A83B-A2EA-54AF-798C2F4D6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175EE-2E6A-16AC-411C-DA0915E14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D018D-4DFB-D8D7-879C-8031EA3CC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63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03A64-33B1-E3AB-780A-E06D80E27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02D03C-EE69-28AB-7A8C-2631B745B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29890E-C5A4-F938-01A8-904A880EF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4193B-5CD2-7622-85D6-2EE3B1F3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2CDFD-DCE6-5245-DC65-C538D5263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ADE1B-026B-845C-EC15-D55A79B1C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54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EEB62D-916F-D9B8-DF4C-DAA0BA7EE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0277E5-D549-D7BC-2A91-09187A3A0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55CD9-6759-F99D-BCD5-E8AC70ECA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DF642-3F73-4AF8-97B2-778C41D30805}" type="datetimeFigureOut">
              <a:rPr lang="en-GB" smtClean="0"/>
              <a:t>15/04/2024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23956-4E5A-B52E-138C-C161528EBD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C4BCF-584C-67B3-AFCE-32B43F3761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8778D-FB45-43D7-AB2A-91C7C83022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70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79">
            <a:extLst>
              <a:ext uri="{FF2B5EF4-FFF2-40B4-BE49-F238E27FC236}">
                <a16:creationId xmlns:a16="http://schemas.microsoft.com/office/drawing/2014/main" id="{35DB3FD1-5D5D-A251-7FA2-C2E8D021A2D1}"/>
              </a:ext>
            </a:extLst>
          </p:cNvPr>
          <p:cNvSpPr/>
          <p:nvPr/>
        </p:nvSpPr>
        <p:spPr>
          <a:xfrm>
            <a:off x="4292600" y="432240"/>
            <a:ext cx="3606800" cy="632143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solidFill>
                  <a:srgbClr val="FFFFFF"/>
                </a:solidFill>
                <a:effectLst/>
                <a:latin typeface="Letter-join Plus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Plants</a:t>
            </a:r>
            <a:endParaRPr lang="en-GB" sz="1100" dirty="0">
              <a:effectLst/>
              <a:latin typeface="Letter-join Plus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BD8E98-A4EA-71B2-AA3F-EF49CA281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0708" y="262579"/>
            <a:ext cx="627165" cy="62716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 Box 2">
            <a:extLst>
              <a:ext uri="{FF2B5EF4-FFF2-40B4-BE49-F238E27FC236}">
                <a16:creationId xmlns:a16="http://schemas.microsoft.com/office/drawing/2014/main" id="{B19AB2B7-1ABE-EC92-BAAE-6A8468207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1259" y="254434"/>
            <a:ext cx="2777490" cy="708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GB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 Mary’s C of E </a:t>
            </a:r>
          </a:p>
          <a:p>
            <a:pPr algn="ctr">
              <a:lnSpc>
                <a:spcPct val="115000"/>
              </a:lnSpc>
            </a:pPr>
            <a:r>
              <a:rPr lang="en-GB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 School and Nursery</a:t>
            </a:r>
          </a:p>
          <a:p>
            <a:pPr algn="ctr">
              <a:lnSpc>
                <a:spcPct val="115000"/>
              </a:lnSpc>
            </a:pPr>
            <a:r>
              <a:rPr lang="en-GB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‘Be the BEST you can be’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1DA8E01-386F-A62A-5A7D-44214F001D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43300"/>
              </p:ext>
            </p:extLst>
          </p:nvPr>
        </p:nvGraphicFramePr>
        <p:xfrm>
          <a:off x="8221259" y="3109042"/>
          <a:ext cx="3663387" cy="3457067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920187">
                  <a:extLst>
                    <a:ext uri="{9D8B030D-6E8A-4147-A177-3AD203B41FA5}">
                      <a16:colId xmlns:a16="http://schemas.microsoft.com/office/drawing/2014/main" val="341434558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56274382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effectLst/>
                          <a:latin typeface="Letter-join Plus 40" panose="02000505000000020003" pitchFamily="50" charset="0"/>
                        </a:rPr>
                        <a:t>Key Vocabulary</a:t>
                      </a:r>
                      <a:endParaRPr lang="en-GB" sz="18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2376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roots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Letter-join Plus 40" panose="02000505000000020003" pitchFamily="50" charset="0"/>
                        </a:rPr>
                        <a:t>The part of a plant that usually grows underground. Roots take up water and nutrients, and hold the plant in the soil.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481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Letter-join Plus 40" panose="02000505000000020003" pitchFamily="50" charset="0"/>
                        </a:rPr>
                        <a:t>stem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Letter-join Plus 40" panose="02000505000000020003" pitchFamily="50" charset="0"/>
                        </a:rPr>
                        <a:t>The main stalk of a plant that develops buds and shoots and usually grows above ground.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83746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seed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Letter-join Plus 40" panose="02000505000000020003" pitchFamily="50" charset="0"/>
                        </a:rPr>
                        <a:t>The small part of a flowering plant that grows into a new plant.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04732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Letter-join Plus 40" panose="02000505000000020003" pitchFamily="50" charset="0"/>
                        </a:rPr>
                        <a:t>bulb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Letter-join Plus 40" panose="02000505000000020003" pitchFamily="50" charset="0"/>
                        </a:rPr>
                        <a:t>A plant bud that begins to grow underground.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04924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leaf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Letter-join Plus 40" panose="02000505000000020003" pitchFamily="50" charset="0"/>
                        </a:rPr>
                        <a:t>One of the usually green, flat parts of a plant or tree that grows from the stem or branch.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28981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flower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Letter-join Plus 40" panose="02000505000000020003" pitchFamily="50" charset="0"/>
                        </a:rPr>
                        <a:t>The part of a plant that has petals and that makes fruit or seeds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9832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Letter-join Plus 40" panose="02000505000000020003" pitchFamily="50" charset="0"/>
                        </a:rPr>
                        <a:t>tree</a:t>
                      </a:r>
                      <a:endParaRPr lang="en-GB" sz="110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Letter-join Plus 40" panose="02000505000000020003" pitchFamily="50" charset="0"/>
                        </a:rPr>
                        <a:t>A woody plant that has a long main trunk and many branches.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0831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plant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Letter-join Plus 40" panose="02000505000000020003" pitchFamily="50" charset="0"/>
                        </a:rPr>
                        <a:t>One of a large group of living things that use sunlight to make their own food.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73073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germinate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Letter-join Plus 40" panose="02000505000000020003" pitchFamily="50" charset="0"/>
                        </a:rPr>
                        <a:t>To start or cause to start growth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84125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Letter-join Plus 40" panose="02000505000000020003" pitchFamily="50" charset="0"/>
                        </a:rPr>
                        <a:t>life cycle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Letter-join Plus 40" panose="02000505000000020003" pitchFamily="50" charset="0"/>
                        </a:rPr>
                        <a:t>The sequence of changes that a living thing goes through as it grows and develops.</a:t>
                      </a:r>
                      <a:endParaRPr lang="en-GB" sz="1100" dirty="0">
                        <a:effectLst/>
                        <a:latin typeface="Letter-join Plus 40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6893730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A6BE2951-71ED-4FC2-AB2B-5D9E7639A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4913" y="299860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11FBB36-3B84-A604-9D93-5E5FBA9FE2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273" y="1649077"/>
            <a:ext cx="2082907" cy="231151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432F51D-3E8C-B0AC-4A42-C806237DF9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8465" y="1766066"/>
            <a:ext cx="3995070" cy="311509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7901CA3-CB66-78CA-33D2-C730558CBB2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2075"/>
          <a:stretch/>
        </p:blipFill>
        <p:spPr>
          <a:xfrm>
            <a:off x="8982922" y="1721892"/>
            <a:ext cx="2140060" cy="127671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4129697-88CE-CA35-7D99-1FC70968C9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354" y="5211498"/>
            <a:ext cx="5274739" cy="1481984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59C39409-51F7-0EF2-9F05-0690423CAA3F}"/>
              </a:ext>
            </a:extLst>
          </p:cNvPr>
          <p:cNvSpPr txBox="1"/>
          <p:nvPr/>
        </p:nvSpPr>
        <p:spPr>
          <a:xfrm>
            <a:off x="872541" y="1095079"/>
            <a:ext cx="1902372" cy="369332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Letter-join Plus 40" panose="02000505000000020003" pitchFamily="50" charset="0"/>
              </a:rPr>
              <a:t>Parts of a Plant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F37E466-EEA6-88A2-2DC0-5CB38A949E6E}"/>
              </a:ext>
            </a:extLst>
          </p:cNvPr>
          <p:cNvSpPr txBox="1"/>
          <p:nvPr/>
        </p:nvSpPr>
        <p:spPr>
          <a:xfrm>
            <a:off x="4704994" y="1283151"/>
            <a:ext cx="2782012" cy="369332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Letter-join Plus 40" panose="02000505000000020003" pitchFamily="50" charset="0"/>
              </a:rPr>
              <a:t>Life Cycle of a Plant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976F384-BE2D-1F2E-C9D2-6EFBB044AB85}"/>
              </a:ext>
            </a:extLst>
          </p:cNvPr>
          <p:cNvSpPr txBox="1"/>
          <p:nvPr/>
        </p:nvSpPr>
        <p:spPr>
          <a:xfrm>
            <a:off x="456057" y="4470309"/>
            <a:ext cx="3025766" cy="646331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Letter-join Plus 40" panose="02000505000000020003" pitchFamily="50" charset="0"/>
              </a:rPr>
              <a:t>Difference between a seed and bulb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2B4E9B-F56A-5A4F-599B-71478E652515}"/>
              </a:ext>
            </a:extLst>
          </p:cNvPr>
          <p:cNvSpPr txBox="1"/>
          <p:nvPr/>
        </p:nvSpPr>
        <p:spPr>
          <a:xfrm>
            <a:off x="9096377" y="1018577"/>
            <a:ext cx="1902372" cy="646331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Letter-join Plus 40" panose="02000505000000020003" pitchFamily="50" charset="0"/>
              </a:rPr>
              <a:t>What plants need to survive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54EBC809-D2C3-8273-4FA2-C968265F33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14309" y="5248554"/>
            <a:ext cx="1745615" cy="1233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03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e589ba-2030-4375-8678-50fdba61500d">
      <Terms xmlns="http://schemas.microsoft.com/office/infopath/2007/PartnerControls"/>
    </lcf76f155ced4ddcb4097134ff3c332f>
    <TaxCatchAll xmlns="6f664282-c5d4-4646-b6ad-958c982d6739" xsi:nil="true"/>
    <SharedWithUsers xmlns="6f664282-c5d4-4646-b6ad-958c982d6739">
      <UserInfo>
        <DisplayName/>
        <AccountId xsi:nil="true"/>
        <AccountType/>
      </UserInfo>
    </SharedWithUsers>
    <MediaLengthInSeconds xmlns="a6e589ba-2030-4375-8678-50fdba61500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88F55F1778243804C6734BBD1B60C" ma:contentTypeVersion="19" ma:contentTypeDescription="Create a new document." ma:contentTypeScope="" ma:versionID="2e933576a85d46025f0079af1ce961bf">
  <xsd:schema xmlns:xsd="http://www.w3.org/2001/XMLSchema" xmlns:xs="http://www.w3.org/2001/XMLSchema" xmlns:p="http://schemas.microsoft.com/office/2006/metadata/properties" xmlns:ns2="a6e589ba-2030-4375-8678-50fdba61500d" xmlns:ns3="6f664282-c5d4-4646-b6ad-958c982d6739" targetNamespace="http://schemas.microsoft.com/office/2006/metadata/properties" ma:root="true" ma:fieldsID="e249055dab5f70a492799668e01b0280" ns2:_="" ns3:_="">
    <xsd:import namespace="a6e589ba-2030-4375-8678-50fdba61500d"/>
    <xsd:import namespace="6f664282-c5d4-4646-b6ad-958c982d67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e589ba-2030-4375-8678-50fdba6150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7597b95-aa47-4fbc-b87d-e879c1f79a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64282-c5d4-4646-b6ad-958c982d673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3729365-fe59-4cbc-b5cb-30f43df91dfb}" ma:internalName="TaxCatchAll" ma:showField="CatchAllData" ma:web="6f664282-c5d4-4646-b6ad-958c982d6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B12755-3F3F-47A8-B851-1FF08474F1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C0F956-7FA9-4523-BE2A-46D56FFC5273}">
  <ds:schemaRefs>
    <ds:schemaRef ds:uri="http://purl.org/dc/terms/"/>
    <ds:schemaRef ds:uri="6f664282-c5d4-4646-b6ad-958c982d6739"/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a6e589ba-2030-4375-8678-50fdba61500d"/>
  </ds:schemaRefs>
</ds:datastoreItem>
</file>

<file path=customXml/itemProps3.xml><?xml version="1.0" encoding="utf-8"?>
<ds:datastoreItem xmlns:ds="http://schemas.openxmlformats.org/officeDocument/2006/customXml" ds:itemID="{7C77F9B0-E375-4A8A-91DB-6498FD9C6E3C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204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Plus 40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Adamson</dc:creator>
  <cp:lastModifiedBy>Miss Beere</cp:lastModifiedBy>
  <cp:revision>2</cp:revision>
  <cp:lastPrinted>2024-04-15T13:17:01Z</cp:lastPrinted>
  <dcterms:created xsi:type="dcterms:W3CDTF">2023-02-22T16:14:25Z</dcterms:created>
  <dcterms:modified xsi:type="dcterms:W3CDTF">2024-04-15T13:17:02Z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0x01010068E88F55F1778243804C6734BBD1B60C</vt:lpwstr>
  </property>
  <property fmtid="{D5CDD505-2E9C-101B-9397-08002B2CF9AE}" pid="3" name="Order">
    <vt:r8>7147800</vt:r8>
  </property>
  <property fmtid="{D5CDD505-2E9C-101B-9397-08002B2CF9AE}" pid="4" name="_ColorHex">
    <vt:lpwstr/>
  </property>
  <property fmtid="{D5CDD505-2E9C-101B-9397-08002B2CF9AE}" pid="5" name="_Emoji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_ColorTag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