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79">
            <a:extLst>
              <a:ext uri="{FF2B5EF4-FFF2-40B4-BE49-F238E27FC236}">
                <a16:creationId xmlns:a16="http://schemas.microsoft.com/office/drawing/2014/main" id="{A86EFDA6-C6DF-21F0-9816-26FF65DCE95C}"/>
              </a:ext>
            </a:extLst>
          </p:cNvPr>
          <p:cNvSpPr/>
          <p:nvPr/>
        </p:nvSpPr>
        <p:spPr>
          <a:xfrm>
            <a:off x="3239360" y="131987"/>
            <a:ext cx="4875222" cy="708660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effectLst/>
                <a:latin typeface="Letter-join Basic 40" panose="02000505000000020003" pitchFamily="50" charset="0"/>
                <a:ea typeface="Calibri" panose="020F0502020204030204" pitchFamily="34" charset="0"/>
                <a:cs typeface="Times New Roman"/>
              </a:rPr>
              <a:t>Uses of Everyday Materials</a:t>
            </a:r>
            <a:endParaRPr lang="en-GB" sz="2800" b="1" dirty="0">
              <a:effectLst/>
              <a:latin typeface="Letter-join Basic 40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A logo with a building and trees&#10;&#10;Description automatically generated">
            <a:extLst>
              <a:ext uri="{FF2B5EF4-FFF2-40B4-BE49-F238E27FC236}">
                <a16:creationId xmlns:a16="http://schemas.microsoft.com/office/drawing/2014/main" id="{FDA3DA58-8A00-210A-6A96-2F42E799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480" y="59865"/>
            <a:ext cx="628650" cy="62865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931B25A-2E2E-8CA5-FE9F-66A7439C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315" y="62666"/>
            <a:ext cx="277749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Mary’s C of E 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 and Nursery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‘Be the BEST you can be’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ED5CB67-32DC-5E5B-8469-0D8404CB5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12441"/>
              </p:ext>
            </p:extLst>
          </p:nvPr>
        </p:nvGraphicFramePr>
        <p:xfrm>
          <a:off x="148267" y="961918"/>
          <a:ext cx="3823564" cy="57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24">
                  <a:extLst>
                    <a:ext uri="{9D8B030D-6E8A-4147-A177-3AD203B41FA5}">
                      <a16:colId xmlns:a16="http://schemas.microsoft.com/office/drawing/2014/main" val="2018577063"/>
                    </a:ext>
                  </a:extLst>
                </a:gridCol>
                <a:gridCol w="2748240">
                  <a:extLst>
                    <a:ext uri="{9D8B030D-6E8A-4147-A177-3AD203B41FA5}">
                      <a16:colId xmlns:a16="http://schemas.microsoft.com/office/drawing/2014/main" val="3305140874"/>
                    </a:ext>
                  </a:extLst>
                </a:gridCol>
              </a:tblGrid>
              <a:tr h="28224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-join Basic 40" panose="02000505000000020003" pitchFamily="50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CC0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00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08231"/>
                  </a:ext>
                </a:extLst>
              </a:tr>
              <a:tr h="4233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Materials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Materials are what objects are made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07297"/>
                  </a:ext>
                </a:extLst>
              </a:tr>
              <a:tr h="39514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Suitability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Basic 40" panose="02000505000000020003" pitchFamily="50" charset="0"/>
                        </a:rPr>
                        <a:t>Suitability means having the properties which are right for a specific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57997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Properties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Basic 40" panose="02000505000000020003" pitchFamily="50" charset="0"/>
                        </a:rPr>
                        <a:t>This is what a material is like and how it behaves (soft, stretchy, waterproof)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12303"/>
                  </a:ext>
                </a:extLst>
              </a:tr>
              <a:tr h="30105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Man-made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Basic 40" panose="02000505000000020003" pitchFamily="50" charset="0"/>
                        </a:rPr>
                        <a:t>Things are created by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600085"/>
                  </a:ext>
                </a:extLst>
              </a:tr>
              <a:tr h="27189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Natural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Basic 40" panose="02000505000000020003" pitchFamily="50" charset="0"/>
                        </a:rPr>
                        <a:t>Things that exist in nature and are not made by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00124"/>
                  </a:ext>
                </a:extLst>
              </a:tr>
              <a:tr h="40169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Purpose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The features that make something recognisable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67700"/>
                  </a:ext>
                </a:extLst>
              </a:tr>
              <a:tr h="4311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Recyclable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Waste or materials which can be processed and used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98158"/>
                  </a:ext>
                </a:extLst>
              </a:tr>
              <a:tr h="279659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Revised vocabulary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42134"/>
                  </a:ext>
                </a:extLst>
              </a:tr>
              <a:tr h="3884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Absorbent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Materials that soaks up liquid easily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52206"/>
                  </a:ext>
                </a:extLst>
              </a:tr>
              <a:tr h="3883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Waterproof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Does not let wat3er pass through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09688"/>
                  </a:ext>
                </a:extLst>
              </a:tr>
              <a:tr h="3883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Transparent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You can see through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29905"/>
                  </a:ext>
                </a:extLst>
              </a:tr>
              <a:tr h="502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Letter-join Basic 40" panose="02000505000000020003" pitchFamily="50" charset="0"/>
                        </a:rPr>
                        <a:t>Opaque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latin typeface="Letter-join Basic 40" panose="02000505000000020003" pitchFamily="50" charset="0"/>
                        </a:rPr>
                        <a:t>You cant see through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2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FE536B3-93B7-4D18-9F2A-5EB7CE18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34" y="4678128"/>
            <a:ext cx="3382557" cy="2065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8FF91-2FFE-495E-A4E1-FB1F69CB9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57" y="1002840"/>
            <a:ext cx="3298336" cy="36752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FE90C8-2052-46D0-AEEC-2B180FEC896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7"/>
          <a:stretch/>
        </p:blipFill>
        <p:spPr>
          <a:xfrm>
            <a:off x="7401036" y="1405913"/>
            <a:ext cx="1098055" cy="118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F29B7F-27C9-4DE3-A2B8-76B154CAEEE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72"/>
          <a:stretch/>
        </p:blipFill>
        <p:spPr>
          <a:xfrm>
            <a:off x="8827196" y="1449326"/>
            <a:ext cx="1621822" cy="1804083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E4FF45D-FBE8-45F3-99C2-268A166FBE85}"/>
              </a:ext>
            </a:extLst>
          </p:cNvPr>
          <p:cNvSpPr/>
          <p:nvPr/>
        </p:nvSpPr>
        <p:spPr>
          <a:xfrm>
            <a:off x="9008772" y="1002840"/>
            <a:ext cx="1556394" cy="4289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Letter-join Basic 40" panose="02000505000000020003" pitchFamily="50" charset="0"/>
              </a:rPr>
              <a:t>Properties of materials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6081A7-C56E-4B0E-9518-B883A5E4DAE9}"/>
              </a:ext>
            </a:extLst>
          </p:cNvPr>
          <p:cNvSpPr/>
          <p:nvPr/>
        </p:nvSpPr>
        <p:spPr>
          <a:xfrm>
            <a:off x="7433927" y="1015785"/>
            <a:ext cx="1375933" cy="4235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Letter-join Basic 40" panose="02000505000000020003" pitchFamily="50" charset="0"/>
              </a:rPr>
              <a:t>Type of material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2CBC6A-A906-4008-B26B-BDB2E7D636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2" t="9043" r="30098" b="7769"/>
          <a:stretch/>
        </p:blipFill>
        <p:spPr>
          <a:xfrm>
            <a:off x="7410668" y="2588650"/>
            <a:ext cx="1157839" cy="12631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E0D276F-FF24-4083-B1EF-DB7C65CEBFA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3" t="8541" r="3090" b="6336"/>
          <a:stretch/>
        </p:blipFill>
        <p:spPr>
          <a:xfrm>
            <a:off x="7418928" y="3858888"/>
            <a:ext cx="804400" cy="1175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4A5925-A0A7-49F1-B9AB-5D3C31E3EB9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5"/>
          <a:stretch/>
        </p:blipFill>
        <p:spPr>
          <a:xfrm>
            <a:off x="8962116" y="3392004"/>
            <a:ext cx="1719333" cy="1783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6A2D7-C4D0-4213-B95E-1DB6AEFA521A}"/>
              </a:ext>
            </a:extLst>
          </p:cNvPr>
          <p:cNvSpPr/>
          <p:nvPr/>
        </p:nvSpPr>
        <p:spPr>
          <a:xfrm>
            <a:off x="8695994" y="4523420"/>
            <a:ext cx="466740" cy="51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FC6B1F-7426-4ED5-8752-2FB099BDD419}"/>
              </a:ext>
            </a:extLst>
          </p:cNvPr>
          <p:cNvCxnSpPr/>
          <p:nvPr/>
        </p:nvCxnSpPr>
        <p:spPr>
          <a:xfrm>
            <a:off x="8896611" y="1030722"/>
            <a:ext cx="0" cy="4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E9C15B-D3A8-4DB8-99F7-EA720AFA8FEA}"/>
              </a:ext>
            </a:extLst>
          </p:cNvPr>
          <p:cNvCxnSpPr/>
          <p:nvPr/>
        </p:nvCxnSpPr>
        <p:spPr>
          <a:xfrm>
            <a:off x="10681449" y="1030722"/>
            <a:ext cx="0" cy="453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B920F4-BB24-4C25-9EAC-0DF93F940200}"/>
              </a:ext>
            </a:extLst>
          </p:cNvPr>
          <p:cNvSpPr/>
          <p:nvPr/>
        </p:nvSpPr>
        <p:spPr>
          <a:xfrm>
            <a:off x="10797596" y="998408"/>
            <a:ext cx="1323963" cy="4289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Letter-join Basic 40" panose="02000505000000020003" pitchFamily="50" charset="0"/>
              </a:rPr>
              <a:t>Everyday objects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C3B2E-634B-4F62-9637-E644AA0D50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11" t="71673" r="53666" b="10085"/>
          <a:stretch/>
        </p:blipFill>
        <p:spPr>
          <a:xfrm>
            <a:off x="10860502" y="1610360"/>
            <a:ext cx="1222124" cy="1250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7AD9A-B45E-481F-8105-808A69B090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2" t="72924" r="85278" b="10864"/>
          <a:stretch/>
        </p:blipFill>
        <p:spPr>
          <a:xfrm>
            <a:off x="10746953" y="2917954"/>
            <a:ext cx="1401077" cy="1022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8A1C8-F557-4652-A51A-827AC1070C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96" t="75469" r="72061" b="11605"/>
          <a:stretch/>
        </p:blipFill>
        <p:spPr>
          <a:xfrm>
            <a:off x="10795681" y="3936461"/>
            <a:ext cx="1303620" cy="694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E46E45-1899-417F-89A4-5FA6189B0E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94" t="23482" r="52927" b="62254"/>
          <a:stretch/>
        </p:blipFill>
        <p:spPr>
          <a:xfrm>
            <a:off x="10777905" y="4686537"/>
            <a:ext cx="1387318" cy="9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6cbc13-b09c-4b82-b7e2-b288df4f8b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0F903E06A18469B526D11D2D3D3CA" ma:contentTypeVersion="19" ma:contentTypeDescription="Create a new document." ma:contentTypeScope="" ma:versionID="aed613183d1fac1868b315bacc1cfd11">
  <xsd:schema xmlns:xsd="http://www.w3.org/2001/XMLSchema" xmlns:xs="http://www.w3.org/2001/XMLSchema" xmlns:p="http://schemas.microsoft.com/office/2006/metadata/properties" xmlns:ns3="f76cbc13-b09c-4b82-b7e2-b288df4f8b8b" xmlns:ns4="24dab1e2-f378-418e-ac5f-1ac0522e1f7e" targetNamespace="http://schemas.microsoft.com/office/2006/metadata/properties" ma:root="true" ma:fieldsID="91cc34d0dc9a1f39431c31a6337523c5" ns3:_="" ns4:_="">
    <xsd:import namespace="f76cbc13-b09c-4b82-b7e2-b288df4f8b8b"/>
    <xsd:import namespace="24dab1e2-f378-418e-ac5f-1ac0522e1f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bc13-b09c-4b82-b7e2-b288df4f8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ab1e2-f378-418e-ac5f-1ac0522e1f7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45CE0-D15F-4275-8593-DB83A7970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154DC-1CB2-4A8B-90A7-80F89AE71738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dab1e2-f378-418e-ac5f-1ac0522e1f7e"/>
    <ds:schemaRef ds:uri="f76cbc13-b09c-4b82-b7e2-b288df4f8b8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FE1CD82-8F0C-4F4E-B540-0FD0A5108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cbc13-b09c-4b82-b7e2-b288df4f8b8b"/>
    <ds:schemaRef ds:uri="24dab1e2-f378-418e-ac5f-1ac0522e1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137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Basic 40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Beere</dc:creator>
  <cp:lastModifiedBy>Mrs Roberts</cp:lastModifiedBy>
  <cp:revision>166</cp:revision>
  <dcterms:created xsi:type="dcterms:W3CDTF">2023-07-14T07:17:35Z</dcterms:created>
  <dcterms:modified xsi:type="dcterms:W3CDTF">2026-02-01T09:42:01Z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0x01010020A0F903E06A18469B526D11D2D3D3CA</vt:lpwstr>
  </property>
  <property fmtid="{D5CDD505-2E9C-101B-9397-08002B2CF9AE}" pid="3" name="MediaServiceImageTags">
    <vt:lpwstr/>
  </property>
</Properties>
</file>